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9" r:id="rId4"/>
    <p:sldId id="277" r:id="rId5"/>
    <p:sldId id="278" r:id="rId6"/>
    <p:sldId id="275" r:id="rId7"/>
    <p:sldId id="258" r:id="rId8"/>
    <p:sldId id="280" r:id="rId9"/>
    <p:sldId id="281" r:id="rId10"/>
    <p:sldId id="259" r:id="rId11"/>
    <p:sldId id="272" r:id="rId12"/>
    <p:sldId id="273" r:id="rId13"/>
    <p:sldId id="263" r:id="rId14"/>
    <p:sldId id="264" r:id="rId15"/>
    <p:sldId id="265" r:id="rId16"/>
    <p:sldId id="266" r:id="rId17"/>
    <p:sldId id="270" r:id="rId18"/>
    <p:sldId id="267" r:id="rId19"/>
    <p:sldId id="268" r:id="rId20"/>
    <p:sldId id="271" r:id="rId21"/>
    <p:sldId id="274" r:id="rId22"/>
    <p:sldId id="26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3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7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3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8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xS1OMPPv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TRI7yeeYQ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Ym0T8RLo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4T23houM4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743" y="413602"/>
            <a:ext cx="720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Start-up Task</a:t>
            </a:r>
            <a:endParaRPr lang="en-CA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29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List some of the</a:t>
            </a:r>
            <a:r>
              <a:rPr lang="en-CA" sz="4000" dirty="0" smtClean="0"/>
              <a:t> changes that happened during the Agricultural Revolution in Britain.</a:t>
            </a:r>
            <a:endParaRPr lang="en-CA" sz="4000" b="1" dirty="0"/>
          </a:p>
        </p:txBody>
      </p:sp>
      <p:pic>
        <p:nvPicPr>
          <p:cNvPr id="6" name="Picture 12" descr="http://www.saburchill.com/history/chapters/IR/images/091107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14" y="3849532"/>
            <a:ext cx="3070586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10perspective.weebly.com/uploads/6/9/1/2/6912561/4424482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61" y="3849532"/>
            <a:ext cx="448733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brigantesnation.com/SiteResearch/Iron%20Age/MaidenCastleReeth/MaidenCastl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532"/>
            <a:ext cx="3742467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69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Cartoon Assignment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1"/>
            <a:ext cx="5334000" cy="4139565"/>
          </a:xfrm>
        </p:spPr>
      </p:pic>
      <p:sp>
        <p:nvSpPr>
          <p:cNvPr id="5" name="TextBox 4"/>
          <p:cNvSpPr txBox="1"/>
          <p:nvPr/>
        </p:nvSpPr>
        <p:spPr>
          <a:xfrm>
            <a:off x="1905000" y="106680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Create a split-screen cartoon comparing what farms looked like in 19</a:t>
            </a:r>
            <a:r>
              <a:rPr lang="en-US" sz="2400" baseline="30000" dirty="0">
                <a:solidFill>
                  <a:prstClr val="black"/>
                </a:solidFill>
              </a:rPr>
              <a:t>th</a:t>
            </a:r>
            <a:r>
              <a:rPr lang="en-US" sz="2400" dirty="0">
                <a:solidFill>
                  <a:prstClr val="black"/>
                </a:solidFill>
              </a:rPr>
              <a:t> Century England and what they look like now in Canada.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528" y="2438400"/>
            <a:ext cx="3269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Think about: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 Number of farm workers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Clothing of farm workers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Machines/Technology used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Crops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Animals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Water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4xxS1OMPPv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1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7TRI7yeeYQ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7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ww.brockwayfamily.com/journal/Letts/Letts_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62" y="0"/>
            <a:ext cx="9323276" cy="68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0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upload.wikimedia.org/wikipedia/commons/8/8d/Hussey's_Reaping_Machine_-_Project_Gutenberg_etext_19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4" y="-90152"/>
            <a:ext cx="9091455" cy="70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8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http://3.bp.blogspot.com/-_ix8RPMFsiQ/ULeXZdR21LI/AAAAAAAAAdw/wsWMbRibY1k/s400/se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0"/>
            <a:ext cx="10302025" cy="68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5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www.ckrumlov.info/img/1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3" y="12882"/>
            <a:ext cx="8692211" cy="68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 descr="https://c2.staticflickr.com/4/3482/3239324418_441b345a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4" y="20568"/>
            <a:ext cx="45910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lbafarmers.org/images/RDC%20-%20Aerial%20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5" y="-90151"/>
            <a:ext cx="13201186" cy="69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1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dadychery.org/wp-content/uploads/2012/06/Tractors_f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6" y="92075"/>
            <a:ext cx="11152624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1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146" name="Picture 2" descr="http://3.bp.blogspot.com/_5jm50o2F-JY/S-3lidQeitI/AAAAAAAAFa4/Xn57K9jdCcE/s1600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86" y="-271670"/>
            <a:ext cx="9506227" cy="71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7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qWYm0T8RLo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2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http://www.fermetournesol.qc.ca/sites/www.fermetournesol.qc.ca/files/imce/FarmOver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428"/>
            <a:ext cx="12189963" cy="578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6900"/>
            <a:ext cx="12192000" cy="980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69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Cartoon Assignment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1"/>
            <a:ext cx="5334000" cy="4139565"/>
          </a:xfrm>
        </p:spPr>
      </p:pic>
      <p:sp>
        <p:nvSpPr>
          <p:cNvPr id="5" name="TextBox 4"/>
          <p:cNvSpPr txBox="1"/>
          <p:nvPr/>
        </p:nvSpPr>
        <p:spPr>
          <a:xfrm>
            <a:off x="1981200" y="122722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Create a split-screen cartoon comparing what farms looked like in 19</a:t>
            </a:r>
            <a:r>
              <a:rPr lang="en-US" sz="2400" baseline="30000" dirty="0">
                <a:solidFill>
                  <a:prstClr val="black"/>
                </a:solidFill>
              </a:rPr>
              <a:t>th</a:t>
            </a:r>
            <a:r>
              <a:rPr lang="en-US" sz="2400" dirty="0">
                <a:solidFill>
                  <a:prstClr val="black"/>
                </a:solidFill>
              </a:rPr>
              <a:t> Century England and what they look like now in Canada.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528" y="2438400"/>
            <a:ext cx="3269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Think about: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 Number of farm workers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Clothing of farm workers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Machines/Technology used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Crops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Animals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Water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78" y="2253803"/>
            <a:ext cx="9414456" cy="46041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51696" y="2253803"/>
            <a:ext cx="0" cy="4443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67404" y="2253803"/>
            <a:ext cx="367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prstClr val="black"/>
                </a:solidFill>
              </a:rPr>
              <a:t>The 1800s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3431" y="2253803"/>
            <a:ext cx="367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prstClr val="black"/>
                </a:solidFill>
              </a:rPr>
              <a:t>T</a:t>
            </a:r>
            <a:r>
              <a:rPr lang="en-CA" dirty="0" smtClean="0">
                <a:solidFill>
                  <a:prstClr val="black"/>
                </a:solidFill>
              </a:rPr>
              <a:t>oday</a:t>
            </a: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6900"/>
            <a:ext cx="12192000" cy="980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1869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 Cartoon Assignment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122722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Create a split-screen cartoon comparing what farms looked like in 19</a:t>
            </a:r>
            <a:r>
              <a:rPr lang="en-US" sz="2400" baseline="30000" dirty="0">
                <a:solidFill>
                  <a:prstClr val="black"/>
                </a:solidFill>
              </a:rPr>
              <a:t>th</a:t>
            </a:r>
            <a:r>
              <a:rPr lang="en-US" sz="2400" dirty="0">
                <a:solidFill>
                  <a:prstClr val="black"/>
                </a:solidFill>
              </a:rPr>
              <a:t> Century England and what they look like now in Canada. </a:t>
            </a:r>
          </a:p>
        </p:txBody>
      </p:sp>
    </p:spTree>
    <p:extLst>
      <p:ext uri="{BB962C8B-B14F-4D97-AF65-F5344CB8AC3E}">
        <p14:creationId xmlns:p14="http://schemas.microsoft.com/office/powerpoint/2010/main" val="29531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Extensions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Basics of Our Food System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www.youtube.com/watch?v=04T23houM4s</a:t>
            </a:r>
            <a:r>
              <a:rPr lang="en-CA" dirty="0" smtClean="0"/>
              <a:t> 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544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85" y="0"/>
            <a:ext cx="7758113" cy="69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9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3" y="2637449"/>
            <a:ext cx="10260037" cy="1174726"/>
          </a:xfrm>
        </p:spPr>
        <p:txBody>
          <a:bodyPr>
            <a:norm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Aharoni" panose="02010803020104030203" pitchFamily="2" charset="-79"/>
              </a:rPr>
              <a:t>Agriculture: Then &amp; Now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pic>
        <p:nvPicPr>
          <p:cNvPr id="1032" name="Picture 8" descr="http://img.ehowcdn.com/article-new/ehow/images/a08/6p/av/typical-workday-factories-industrial-revolution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29" y="10480092"/>
            <a:ext cx="2100106" cy="11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4548" y="3475429"/>
            <a:ext cx="4491435" cy="66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3" name="Picture 2" descr="http://3.bp.blogspot.com/-_ix8RPMFsiQ/ULeXZdR21LI/AAAAAAAAAdw/wsWMbRibY1k/s400/se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10perspective.weebly.com/uploads/6/9/1/2/6912561/4424482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65" y="0"/>
            <a:ext cx="448733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cp.edu/home/rwb/agriculture_englan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42" y="0"/>
            <a:ext cx="4184558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cerealsdb.uk.net/cerealgenomics/WheatBP/Images/The_Harves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339" y="4524374"/>
            <a:ext cx="3281661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dadychery.org/wp-content/uploads/2012/06/Tractors_fa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60" y="4524374"/>
            <a:ext cx="3866379" cy="2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ermetournesol.qc.ca/sites/www.fermetournesol.qc.ca/files/imce/FarmOverhea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24373"/>
            <a:ext cx="5043960" cy="23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680"/>
            <a:ext cx="10515600" cy="13255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121" y="2103183"/>
            <a:ext cx="9142927" cy="4351338"/>
          </a:xfrm>
        </p:spPr>
        <p:txBody>
          <a:bodyPr/>
          <a:lstStyle/>
          <a:p>
            <a:pPr marL="0" indent="0">
              <a:buNone/>
            </a:pPr>
            <a:r>
              <a:rPr lang="en-CA" sz="3200" b="1" dirty="0" smtClean="0"/>
              <a:t>By the end of this lesson, I can…</a:t>
            </a:r>
          </a:p>
          <a:p>
            <a:pPr marL="0" indent="0">
              <a:buNone/>
            </a:pPr>
            <a:endParaRPr lang="en-CA" sz="3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CA" sz="3200" dirty="0" smtClean="0"/>
              <a:t> </a:t>
            </a:r>
            <a:r>
              <a:rPr lang="en-CA" sz="4400" dirty="0" smtClean="0"/>
              <a:t>Compare and contrast farming in the 1800s with farming today</a:t>
            </a:r>
            <a:endParaRPr lang="en-CA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9823" y="329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Learning Outcomes</a:t>
            </a:r>
            <a:endParaRPr lang="en-C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6" descr="https://www.mycrowd.com/wp-content/uploads/2014/01/freelancer-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55" y="3110584"/>
            <a:ext cx="3500445" cy="35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743" y="413602"/>
            <a:ext cx="720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Think/Pair/Share</a:t>
            </a:r>
            <a:endParaRPr lang="en-CA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0296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4000" dirty="0"/>
              <a:t>List (in point-form) some of the issues that farmers in B.C. have to deal with each year. </a:t>
            </a:r>
            <a:endParaRPr lang="en-US" sz="4000" dirty="0" smtClean="0"/>
          </a:p>
          <a:p>
            <a:pPr marL="0" lvl="0" indent="0" algn="ctr">
              <a:buNone/>
            </a:pPr>
            <a:r>
              <a:rPr lang="en-US" sz="4000" dirty="0" smtClean="0"/>
              <a:t>What </a:t>
            </a:r>
            <a:r>
              <a:rPr lang="en-US" sz="4000" dirty="0"/>
              <a:t>can hurt their crops?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6586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553200" y="3048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Berlin Sans FB Demi" panose="020E0802020502020306" pitchFamily="34" charset="0"/>
              </a:rPr>
              <a:t>#</a:t>
            </a:r>
            <a:r>
              <a:rPr lang="en-US" sz="4800" dirty="0" err="1">
                <a:solidFill>
                  <a:prstClr val="black"/>
                </a:solidFill>
                <a:latin typeface="Berlin Sans FB Demi" panose="020E0802020502020306" pitchFamily="34" charset="0"/>
              </a:rPr>
              <a:t>FarmLife</a:t>
            </a:r>
            <a:endParaRPr lang="en-US" sz="48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69" y="365125"/>
            <a:ext cx="10161431" cy="63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017"/>
            <a:ext cx="6252578" cy="1459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21" y="0"/>
            <a:ext cx="5804079" cy="3920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3376"/>
            <a:ext cx="7548373" cy="1697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5582"/>
            <a:ext cx="6153957" cy="1252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87188"/>
            <a:ext cx="8666434" cy="140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4820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196</Words>
  <Application>Microsoft Office PowerPoint</Application>
  <PresentationFormat>Widescreen</PresentationFormat>
  <Paragraphs>52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Aharoni</vt:lpstr>
      <vt:lpstr>Arial</vt:lpstr>
      <vt:lpstr>Berlin Sans FB Demi</vt:lpstr>
      <vt:lpstr>Calibri</vt:lpstr>
      <vt:lpstr>Calibri Light</vt:lpstr>
      <vt:lpstr>Rockwell</vt:lpstr>
      <vt:lpstr>Wingdings</vt:lpstr>
      <vt:lpstr>2_Office Theme</vt:lpstr>
      <vt:lpstr>PowerPoint Presentation</vt:lpstr>
      <vt:lpstr>PowerPoint Presentation</vt:lpstr>
      <vt:lpstr>PowerPoint Presentation</vt:lpstr>
      <vt:lpstr>Agriculture: Then &amp;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Farming Cartoon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Farming Cartoon Assignment</vt:lpstr>
      <vt:lpstr>Farming Cartoon Assignment</vt:lpstr>
      <vt:lpstr>Extensions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5</cp:revision>
  <dcterms:created xsi:type="dcterms:W3CDTF">2014-11-16T18:04:17Z</dcterms:created>
  <dcterms:modified xsi:type="dcterms:W3CDTF">2014-11-17T02:59:22Z</dcterms:modified>
</cp:coreProperties>
</file>