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68" r:id="rId3"/>
    <p:sldId id="265" r:id="rId4"/>
    <p:sldId id="266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9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52" d="100"/>
          <a:sy n="52" d="100"/>
        </p:scale>
        <p:origin x="4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3266-8EA3-42F4-ADFC-1E610564D9A0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A278E352-7EF9-4DED-96FA-1999E65D6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8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3266-8EA3-42F4-ADFC-1E610564D9A0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278E352-7EF9-4DED-96FA-1999E65D6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95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3266-8EA3-42F4-ADFC-1E610564D9A0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278E352-7EF9-4DED-96FA-1999E65D6AF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5154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3266-8EA3-42F4-ADFC-1E610564D9A0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278E352-7EF9-4DED-96FA-1999E65D6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72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3266-8EA3-42F4-ADFC-1E610564D9A0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278E352-7EF9-4DED-96FA-1999E65D6AF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2620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3266-8EA3-42F4-ADFC-1E610564D9A0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278E352-7EF9-4DED-96FA-1999E65D6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48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3266-8EA3-42F4-ADFC-1E610564D9A0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E352-7EF9-4DED-96FA-1999E65D6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519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3266-8EA3-42F4-ADFC-1E610564D9A0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E352-7EF9-4DED-96FA-1999E65D6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667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3266-8EA3-42F4-ADFC-1E610564D9A0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E352-7EF9-4DED-96FA-1999E65D6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69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3266-8EA3-42F4-ADFC-1E610564D9A0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278E352-7EF9-4DED-96FA-1999E65D6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32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3266-8EA3-42F4-ADFC-1E610564D9A0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278E352-7EF9-4DED-96FA-1999E65D6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68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3266-8EA3-42F4-ADFC-1E610564D9A0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278E352-7EF9-4DED-96FA-1999E65D6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66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3266-8EA3-42F4-ADFC-1E610564D9A0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E352-7EF9-4DED-96FA-1999E65D6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80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3266-8EA3-42F4-ADFC-1E610564D9A0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E352-7EF9-4DED-96FA-1999E65D6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35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3266-8EA3-42F4-ADFC-1E610564D9A0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E352-7EF9-4DED-96FA-1999E65D6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043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3266-8EA3-42F4-ADFC-1E610564D9A0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278E352-7EF9-4DED-96FA-1999E65D6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4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63266-8EA3-42F4-ADFC-1E610564D9A0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278E352-7EF9-4DED-96FA-1999E65D6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61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02605" y="530804"/>
            <a:ext cx="6589199" cy="128089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Check-in </a:t>
            </a:r>
            <a:endParaRPr 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60009" y="2432179"/>
            <a:ext cx="7683991" cy="377762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Something you did on the weekend</a:t>
            </a:r>
          </a:p>
          <a:p>
            <a:pPr marL="0" indent="0">
              <a:buNone/>
            </a:pPr>
            <a:r>
              <a:rPr lang="en-US" sz="2800" dirty="0" smtClean="0"/>
              <a:t>				OR	</a:t>
            </a:r>
          </a:p>
          <a:p>
            <a:r>
              <a:rPr lang="en-US" sz="2800" b="1" dirty="0" smtClean="0"/>
              <a:t>Something you are looking forward to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		OR</a:t>
            </a:r>
          </a:p>
          <a:p>
            <a:r>
              <a:rPr lang="en-US" sz="2800" b="1" dirty="0" smtClean="0"/>
              <a:t>Something you are grateful for</a:t>
            </a:r>
            <a:endParaRPr lang="en-US" sz="2800" b="1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09087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9" y="330517"/>
            <a:ext cx="8558213" cy="627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364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" y="159066"/>
            <a:ext cx="8772525" cy="643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4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7" y="130492"/>
            <a:ext cx="8872538" cy="650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958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The BNA Act, 1867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91" y="1905000"/>
            <a:ext cx="7966696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Read p. 85-88, and answer the following questions:</a:t>
            </a:r>
          </a:p>
          <a:p>
            <a:pPr>
              <a:buFont typeface="+mj-lt"/>
              <a:buAutoNum type="arabicPeriod"/>
            </a:pPr>
            <a:r>
              <a:rPr lang="en-US" sz="2400" dirty="0" smtClean="0"/>
              <a:t>What is a constitution? (in your own words!)</a:t>
            </a:r>
          </a:p>
          <a:p>
            <a:pPr>
              <a:buFont typeface="+mj-lt"/>
              <a:buAutoNum type="arabicPeriod"/>
            </a:pPr>
            <a:r>
              <a:rPr lang="en-US" sz="2400" dirty="0" smtClean="0"/>
              <a:t>Look at the excerpt from the BNA Act (86-87): summarize how </a:t>
            </a:r>
            <a:r>
              <a:rPr lang="en-US" sz="2400" b="1" dirty="0" smtClean="0"/>
              <a:t>our </a:t>
            </a:r>
            <a:r>
              <a:rPr lang="en-US" sz="2400" dirty="0" smtClean="0"/>
              <a:t>divisions of power (from the conference we had) are similar/different.</a:t>
            </a:r>
          </a:p>
          <a:p>
            <a:pPr>
              <a:buFont typeface="+mj-lt"/>
              <a:buAutoNum type="arabicPeriod"/>
            </a:pPr>
            <a:r>
              <a:rPr lang="en-US" sz="2400" dirty="0" smtClean="0"/>
              <a:t>In what key way did Canada’s approach to achieving nationhood differ from that of the United States?</a:t>
            </a:r>
          </a:p>
          <a:p>
            <a:pPr>
              <a:buFont typeface="+mj-lt"/>
              <a:buAutoNum type="arabicPeriod"/>
            </a:pPr>
            <a:r>
              <a:rPr lang="en-US" sz="2400" dirty="0" smtClean="0"/>
              <a:t>Would you say that the new Dominion of Canada was truly independent?  Explain your answer.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75701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7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93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02605" y="530804"/>
            <a:ext cx="6589199" cy="128089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Debrief: Confederation Simulation </a:t>
            </a:r>
            <a:endParaRPr lang="en-US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54383" y="2450840"/>
            <a:ext cx="6591985" cy="377762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Thoughts or comments</a:t>
            </a:r>
            <a:endParaRPr lang="en-US" sz="3200" dirty="0"/>
          </a:p>
          <a:p>
            <a:r>
              <a:rPr lang="en-US" sz="3200" dirty="0" smtClean="0"/>
              <a:t>What went well?</a:t>
            </a:r>
          </a:p>
          <a:p>
            <a:r>
              <a:rPr lang="en-US" sz="3200" dirty="0" smtClean="0"/>
              <a:t>Challenges?</a:t>
            </a:r>
          </a:p>
          <a:p>
            <a:r>
              <a:rPr lang="en-US" sz="3200" dirty="0" smtClean="0"/>
              <a:t>What we could improve for next time?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64111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0284" y="536042"/>
            <a:ext cx="7886700" cy="848377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Writing in Role</a:t>
            </a:r>
            <a:endParaRPr lang="en-US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79027" y="1671799"/>
            <a:ext cx="7886700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b="1" dirty="0"/>
              <a:t>Step 5</a:t>
            </a:r>
            <a:r>
              <a:rPr lang="en-US" sz="2400" dirty="0"/>
              <a:t>: Write a one-page summary report of the conference to your colleagues back in your home colony. Use the following questions as a guide:</a:t>
            </a:r>
          </a:p>
          <a:p>
            <a:pPr marL="0" indent="0">
              <a:buNone/>
            </a:pPr>
            <a:endParaRPr lang="en-US" sz="2400" dirty="0"/>
          </a:p>
          <a:p>
            <a:pPr lvl="0"/>
            <a:r>
              <a:rPr lang="en-US" sz="2400" b="1" dirty="0"/>
              <a:t>What significant items did you achieve for your colony?</a:t>
            </a:r>
          </a:p>
          <a:p>
            <a:pPr lvl="0"/>
            <a:r>
              <a:rPr lang="en-US" sz="2400" b="1" dirty="0"/>
              <a:t>What items did you have to concede for your colony?</a:t>
            </a:r>
          </a:p>
          <a:p>
            <a:pPr lvl="0"/>
            <a:r>
              <a:rPr lang="en-US" sz="2400" b="1" dirty="0"/>
              <a:t>What changes to your original outlook did you make and why?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1752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Writing in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Role: Criteria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243" y="1725226"/>
            <a:ext cx="6576434" cy="483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45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54" y="188006"/>
            <a:ext cx="8725256" cy="639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856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216218"/>
            <a:ext cx="8758238" cy="642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401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1" y="273366"/>
            <a:ext cx="8572501" cy="628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21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59091"/>
            <a:ext cx="8443913" cy="619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080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9" y="259079"/>
            <a:ext cx="8486775" cy="622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68153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45</TotalTime>
  <Words>186</Words>
  <Application>Microsoft Office PowerPoint</Application>
  <PresentationFormat>On-screen Show (4:3)</PresentationFormat>
  <Paragraphs>24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Aharoni</vt:lpstr>
      <vt:lpstr>Arial</vt:lpstr>
      <vt:lpstr>Century Gothic</vt:lpstr>
      <vt:lpstr>Wingdings 3</vt:lpstr>
      <vt:lpstr>Wisp</vt:lpstr>
      <vt:lpstr>Check-in </vt:lpstr>
      <vt:lpstr>Debrief: Confederation Simulation </vt:lpstr>
      <vt:lpstr>Writing in Role</vt:lpstr>
      <vt:lpstr>Writing in Role: Criteria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BNA Act, 1867</vt:lpstr>
      <vt:lpstr>PowerPoint Presentation</vt:lpstr>
    </vt:vector>
  </TitlesOfParts>
  <Company>SD No.91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Janice Beck</dc:creator>
  <cp:lastModifiedBy>Janice Beck</cp:lastModifiedBy>
  <cp:revision>5</cp:revision>
  <dcterms:created xsi:type="dcterms:W3CDTF">2016-05-16T16:11:25Z</dcterms:created>
  <dcterms:modified xsi:type="dcterms:W3CDTF">2016-05-19T15:32:41Z</dcterms:modified>
</cp:coreProperties>
</file>