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Murders per 100,000 </a:t>
            </a:r>
            <a:r>
              <a:rPr lang="en-US" dirty="0" smtClean="0"/>
              <a:t>people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Nunavut</c:v>
                </c:pt>
                <c:pt idx="1">
                  <c:v>Northwest Territories</c:v>
                </c:pt>
                <c:pt idx="2">
                  <c:v>Manitoba</c:v>
                </c:pt>
                <c:pt idx="3">
                  <c:v>Alberta</c:v>
                </c:pt>
                <c:pt idx="4">
                  <c:v>BC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11.24</c:v>
                </c:pt>
                <c:pt idx="1">
                  <c:v>4.59</c:v>
                </c:pt>
                <c:pt idx="2">
                  <c:v>3.87</c:v>
                </c:pt>
                <c:pt idx="3">
                  <c:v>2.04</c:v>
                </c:pt>
                <c:pt idx="4">
                  <c:v>1.66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Nunavut</c:v>
                </c:pt>
                <c:pt idx="1">
                  <c:v>Northwest Territories</c:v>
                </c:pt>
                <c:pt idx="2">
                  <c:v>Manitoba</c:v>
                </c:pt>
                <c:pt idx="3">
                  <c:v>Alberta</c:v>
                </c:pt>
                <c:pt idx="4">
                  <c:v>BC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Nunavut</c:v>
                </c:pt>
                <c:pt idx="1">
                  <c:v>Northwest Territories</c:v>
                </c:pt>
                <c:pt idx="2">
                  <c:v>Manitoba</c:v>
                </c:pt>
                <c:pt idx="3">
                  <c:v>Alberta</c:v>
                </c:pt>
                <c:pt idx="4">
                  <c:v>BC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746262384"/>
        <c:axId val="746265520"/>
      </c:barChart>
      <c:catAx>
        <c:axId val="746262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6265520"/>
        <c:crosses val="autoZero"/>
        <c:auto val="1"/>
        <c:lblAlgn val="ctr"/>
        <c:lblOffset val="100"/>
        <c:noMultiLvlLbl val="0"/>
      </c:catAx>
      <c:valAx>
        <c:axId val="746265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4626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324B2E-C689-4ACE-BBCC-47942B5A020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D6B5035-D992-4508-A504-3A58DA4043EE}">
      <dgm:prSet phldrT="[Text]"/>
      <dgm:spPr/>
      <dgm:t>
        <a:bodyPr/>
        <a:lstStyle/>
        <a:p>
          <a:r>
            <a:rPr lang="en-US" dirty="0" smtClean="0"/>
            <a:t>BC has the LOWEST % of children living in poverty</a:t>
          </a:r>
          <a:endParaRPr lang="en-US" dirty="0"/>
        </a:p>
      </dgm:t>
    </dgm:pt>
    <dgm:pt modelId="{8F0CFE39-D44A-4B93-98C8-EF2ED5D99437}" type="parTrans" cxnId="{FC0CDC61-4CE9-4A38-A1FA-EFC2BE0194DB}">
      <dgm:prSet/>
      <dgm:spPr/>
      <dgm:t>
        <a:bodyPr/>
        <a:lstStyle/>
        <a:p>
          <a:endParaRPr lang="en-US"/>
        </a:p>
      </dgm:t>
    </dgm:pt>
    <dgm:pt modelId="{B1D91461-48A1-4721-9BB0-C55B2CB3218B}" type="sibTrans" cxnId="{FC0CDC61-4CE9-4A38-A1FA-EFC2BE0194DB}">
      <dgm:prSet/>
      <dgm:spPr/>
      <dgm:t>
        <a:bodyPr/>
        <a:lstStyle/>
        <a:p>
          <a:endParaRPr lang="en-US"/>
        </a:p>
      </dgm:t>
    </dgm:pt>
    <dgm:pt modelId="{DCF40A21-7EE7-4243-B98E-28F29F1806F2}">
      <dgm:prSet phldrT="[Text]"/>
      <dgm:spPr/>
      <dgm:t>
        <a:bodyPr/>
        <a:lstStyle/>
        <a:p>
          <a:r>
            <a:rPr lang="en-US" dirty="0" smtClean="0"/>
            <a:t>BC is right in the middle</a:t>
          </a:r>
          <a:endParaRPr lang="en-US" dirty="0"/>
        </a:p>
      </dgm:t>
    </dgm:pt>
    <dgm:pt modelId="{0A0BE7C2-161E-4366-A713-3283B8A3427D}" type="parTrans" cxnId="{5A47E444-92D3-41AD-B795-C42DD9359E6A}">
      <dgm:prSet/>
      <dgm:spPr/>
      <dgm:t>
        <a:bodyPr/>
        <a:lstStyle/>
        <a:p>
          <a:endParaRPr lang="en-US"/>
        </a:p>
      </dgm:t>
    </dgm:pt>
    <dgm:pt modelId="{75D3103E-8F5E-47DE-8266-5FA0E1634FEF}" type="sibTrans" cxnId="{5A47E444-92D3-41AD-B795-C42DD9359E6A}">
      <dgm:prSet/>
      <dgm:spPr/>
      <dgm:t>
        <a:bodyPr/>
        <a:lstStyle/>
        <a:p>
          <a:endParaRPr lang="en-US"/>
        </a:p>
      </dgm:t>
    </dgm:pt>
    <dgm:pt modelId="{858083A1-6D96-484F-A652-53D98FE6178B}">
      <dgm:prSet phldrT="[Text]"/>
      <dgm:spPr/>
      <dgm:t>
        <a:bodyPr/>
        <a:lstStyle/>
        <a:p>
          <a:r>
            <a:rPr lang="en-US" dirty="0" smtClean="0"/>
            <a:t>BC has the HIGHEST % of children living in poverty</a:t>
          </a:r>
          <a:endParaRPr lang="en-US" dirty="0"/>
        </a:p>
      </dgm:t>
    </dgm:pt>
    <dgm:pt modelId="{565A06DA-5265-4C32-908E-707773999E0C}" type="parTrans" cxnId="{E0E2E68E-015A-4FB0-A118-07416C73DE5D}">
      <dgm:prSet/>
      <dgm:spPr/>
      <dgm:t>
        <a:bodyPr/>
        <a:lstStyle/>
        <a:p>
          <a:endParaRPr lang="en-US"/>
        </a:p>
      </dgm:t>
    </dgm:pt>
    <dgm:pt modelId="{2DECDEF3-DB9D-4711-84A6-51777EA7BD35}" type="sibTrans" cxnId="{E0E2E68E-015A-4FB0-A118-07416C73DE5D}">
      <dgm:prSet/>
      <dgm:spPr/>
      <dgm:t>
        <a:bodyPr/>
        <a:lstStyle/>
        <a:p>
          <a:endParaRPr lang="en-US"/>
        </a:p>
      </dgm:t>
    </dgm:pt>
    <dgm:pt modelId="{EC3C61FE-1EB3-4C15-9108-7FA0B2A6DADA}" type="pres">
      <dgm:prSet presAssocID="{3B324B2E-C689-4ACE-BBCC-47942B5A020A}" presName="Name0" presStyleCnt="0">
        <dgm:presLayoutVars>
          <dgm:chMax val="7"/>
          <dgm:chPref val="7"/>
          <dgm:dir/>
        </dgm:presLayoutVars>
      </dgm:prSet>
      <dgm:spPr/>
    </dgm:pt>
    <dgm:pt modelId="{6E419AA3-268D-4434-95AC-7E26E1AFDB02}" type="pres">
      <dgm:prSet presAssocID="{3B324B2E-C689-4ACE-BBCC-47942B5A020A}" presName="Name1" presStyleCnt="0"/>
      <dgm:spPr/>
    </dgm:pt>
    <dgm:pt modelId="{32D9FE98-0139-429E-B19A-4D4A9C515467}" type="pres">
      <dgm:prSet presAssocID="{3B324B2E-C689-4ACE-BBCC-47942B5A020A}" presName="cycle" presStyleCnt="0"/>
      <dgm:spPr/>
    </dgm:pt>
    <dgm:pt modelId="{F8350623-52F2-4660-938F-B38CBD160DB9}" type="pres">
      <dgm:prSet presAssocID="{3B324B2E-C689-4ACE-BBCC-47942B5A020A}" presName="srcNode" presStyleLbl="node1" presStyleIdx="0" presStyleCnt="3"/>
      <dgm:spPr/>
    </dgm:pt>
    <dgm:pt modelId="{A5422485-556C-4006-A6B5-7641DEDC666D}" type="pres">
      <dgm:prSet presAssocID="{3B324B2E-C689-4ACE-BBCC-47942B5A020A}" presName="conn" presStyleLbl="parChTrans1D2" presStyleIdx="0" presStyleCnt="1"/>
      <dgm:spPr/>
    </dgm:pt>
    <dgm:pt modelId="{42FFF9D1-2AAB-4B12-9638-4D5F0E412FE5}" type="pres">
      <dgm:prSet presAssocID="{3B324B2E-C689-4ACE-BBCC-47942B5A020A}" presName="extraNode" presStyleLbl="node1" presStyleIdx="0" presStyleCnt="3"/>
      <dgm:spPr/>
    </dgm:pt>
    <dgm:pt modelId="{C0BF14FE-4AA7-487D-9058-9729B61332A9}" type="pres">
      <dgm:prSet presAssocID="{3B324B2E-C689-4ACE-BBCC-47942B5A020A}" presName="dstNode" presStyleLbl="node1" presStyleIdx="0" presStyleCnt="3"/>
      <dgm:spPr/>
    </dgm:pt>
    <dgm:pt modelId="{A55A1445-5E37-4555-96D6-C9E6576FB6A4}" type="pres">
      <dgm:prSet presAssocID="{AD6B5035-D992-4508-A504-3A58DA4043E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32E765-84D6-4FA6-8B6D-5813E8FA1DAA}" type="pres">
      <dgm:prSet presAssocID="{AD6B5035-D992-4508-A504-3A58DA4043EE}" presName="accent_1" presStyleCnt="0"/>
      <dgm:spPr/>
    </dgm:pt>
    <dgm:pt modelId="{0D85C4C8-DE45-4945-816C-527F0A1D3595}" type="pres">
      <dgm:prSet presAssocID="{AD6B5035-D992-4508-A504-3A58DA4043EE}" presName="accentRepeatNode" presStyleLbl="solidFgAcc1" presStyleIdx="0" presStyleCnt="3"/>
      <dgm:spPr/>
    </dgm:pt>
    <dgm:pt modelId="{031BEA34-0888-40F4-8758-E070943320DE}" type="pres">
      <dgm:prSet presAssocID="{DCF40A21-7EE7-4243-B98E-28F29F1806F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8B3FC-2506-40E3-A724-B44E28D103AA}" type="pres">
      <dgm:prSet presAssocID="{DCF40A21-7EE7-4243-B98E-28F29F1806F2}" presName="accent_2" presStyleCnt="0"/>
      <dgm:spPr/>
    </dgm:pt>
    <dgm:pt modelId="{A15EA6F6-302A-4B2A-A29E-FE9D8D211F42}" type="pres">
      <dgm:prSet presAssocID="{DCF40A21-7EE7-4243-B98E-28F29F1806F2}" presName="accentRepeatNode" presStyleLbl="solidFgAcc1" presStyleIdx="1" presStyleCnt="3"/>
      <dgm:spPr/>
    </dgm:pt>
    <dgm:pt modelId="{7BD3F43C-F493-4310-9B38-B34730F7A622}" type="pres">
      <dgm:prSet presAssocID="{858083A1-6D96-484F-A652-53D98FE6178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60949E-FCEB-45DB-ADBA-0C8F72372670}" type="pres">
      <dgm:prSet presAssocID="{858083A1-6D96-484F-A652-53D98FE6178B}" presName="accent_3" presStyleCnt="0"/>
      <dgm:spPr/>
    </dgm:pt>
    <dgm:pt modelId="{426F73EA-1B65-40A7-B7C6-032EF78EA9D6}" type="pres">
      <dgm:prSet presAssocID="{858083A1-6D96-484F-A652-53D98FE6178B}" presName="accentRepeatNode" presStyleLbl="solidFgAcc1" presStyleIdx="2" presStyleCnt="3"/>
      <dgm:spPr/>
    </dgm:pt>
  </dgm:ptLst>
  <dgm:cxnLst>
    <dgm:cxn modelId="{DADA5B42-EB39-456E-A172-9361B178B26A}" type="presOf" srcId="{AD6B5035-D992-4508-A504-3A58DA4043EE}" destId="{A55A1445-5E37-4555-96D6-C9E6576FB6A4}" srcOrd="0" destOrd="0" presId="urn:microsoft.com/office/officeart/2008/layout/VerticalCurvedList"/>
    <dgm:cxn modelId="{FC0CDC61-4CE9-4A38-A1FA-EFC2BE0194DB}" srcId="{3B324B2E-C689-4ACE-BBCC-47942B5A020A}" destId="{AD6B5035-D992-4508-A504-3A58DA4043EE}" srcOrd="0" destOrd="0" parTransId="{8F0CFE39-D44A-4B93-98C8-EF2ED5D99437}" sibTransId="{B1D91461-48A1-4721-9BB0-C55B2CB3218B}"/>
    <dgm:cxn modelId="{70E254D9-FB11-4187-9240-79122CAFAAA8}" type="presOf" srcId="{B1D91461-48A1-4721-9BB0-C55B2CB3218B}" destId="{A5422485-556C-4006-A6B5-7641DEDC666D}" srcOrd="0" destOrd="0" presId="urn:microsoft.com/office/officeart/2008/layout/VerticalCurvedList"/>
    <dgm:cxn modelId="{0AB9A39B-769D-4B5E-95D2-D86552D00DC3}" type="presOf" srcId="{3B324B2E-C689-4ACE-BBCC-47942B5A020A}" destId="{EC3C61FE-1EB3-4C15-9108-7FA0B2A6DADA}" srcOrd="0" destOrd="0" presId="urn:microsoft.com/office/officeart/2008/layout/VerticalCurvedList"/>
    <dgm:cxn modelId="{5A47E444-92D3-41AD-B795-C42DD9359E6A}" srcId="{3B324B2E-C689-4ACE-BBCC-47942B5A020A}" destId="{DCF40A21-7EE7-4243-B98E-28F29F1806F2}" srcOrd="1" destOrd="0" parTransId="{0A0BE7C2-161E-4366-A713-3283B8A3427D}" sibTransId="{75D3103E-8F5E-47DE-8266-5FA0E1634FEF}"/>
    <dgm:cxn modelId="{E7604C6A-1B2F-4718-AA8B-30B452990C60}" type="presOf" srcId="{DCF40A21-7EE7-4243-B98E-28F29F1806F2}" destId="{031BEA34-0888-40F4-8758-E070943320DE}" srcOrd="0" destOrd="0" presId="urn:microsoft.com/office/officeart/2008/layout/VerticalCurvedList"/>
    <dgm:cxn modelId="{CBED5570-4BA2-40B0-B545-C57E9C670C25}" type="presOf" srcId="{858083A1-6D96-484F-A652-53D98FE6178B}" destId="{7BD3F43C-F493-4310-9B38-B34730F7A622}" srcOrd="0" destOrd="0" presId="urn:microsoft.com/office/officeart/2008/layout/VerticalCurvedList"/>
    <dgm:cxn modelId="{E0E2E68E-015A-4FB0-A118-07416C73DE5D}" srcId="{3B324B2E-C689-4ACE-BBCC-47942B5A020A}" destId="{858083A1-6D96-484F-A652-53D98FE6178B}" srcOrd="2" destOrd="0" parTransId="{565A06DA-5265-4C32-908E-707773999E0C}" sibTransId="{2DECDEF3-DB9D-4711-84A6-51777EA7BD35}"/>
    <dgm:cxn modelId="{F2D56F75-F1F4-4EF9-A67A-0D577645125F}" type="presParOf" srcId="{EC3C61FE-1EB3-4C15-9108-7FA0B2A6DADA}" destId="{6E419AA3-268D-4434-95AC-7E26E1AFDB02}" srcOrd="0" destOrd="0" presId="urn:microsoft.com/office/officeart/2008/layout/VerticalCurvedList"/>
    <dgm:cxn modelId="{3C8D35EF-2A1C-4CB5-80E6-7D2E0C2CBC23}" type="presParOf" srcId="{6E419AA3-268D-4434-95AC-7E26E1AFDB02}" destId="{32D9FE98-0139-429E-B19A-4D4A9C515467}" srcOrd="0" destOrd="0" presId="urn:microsoft.com/office/officeart/2008/layout/VerticalCurvedList"/>
    <dgm:cxn modelId="{B7884436-1CF7-47C6-9982-AF73FD85A086}" type="presParOf" srcId="{32D9FE98-0139-429E-B19A-4D4A9C515467}" destId="{F8350623-52F2-4660-938F-B38CBD160DB9}" srcOrd="0" destOrd="0" presId="urn:microsoft.com/office/officeart/2008/layout/VerticalCurvedList"/>
    <dgm:cxn modelId="{4D49A584-60C4-48A3-ACBC-7BB0D63270AF}" type="presParOf" srcId="{32D9FE98-0139-429E-B19A-4D4A9C515467}" destId="{A5422485-556C-4006-A6B5-7641DEDC666D}" srcOrd="1" destOrd="0" presId="urn:microsoft.com/office/officeart/2008/layout/VerticalCurvedList"/>
    <dgm:cxn modelId="{A8C453BF-342F-4221-8471-C721E13118CB}" type="presParOf" srcId="{32D9FE98-0139-429E-B19A-4D4A9C515467}" destId="{42FFF9D1-2AAB-4B12-9638-4D5F0E412FE5}" srcOrd="2" destOrd="0" presId="urn:microsoft.com/office/officeart/2008/layout/VerticalCurvedList"/>
    <dgm:cxn modelId="{DB210392-785E-477C-97DC-D75036BE98F7}" type="presParOf" srcId="{32D9FE98-0139-429E-B19A-4D4A9C515467}" destId="{C0BF14FE-4AA7-487D-9058-9729B61332A9}" srcOrd="3" destOrd="0" presId="urn:microsoft.com/office/officeart/2008/layout/VerticalCurvedList"/>
    <dgm:cxn modelId="{20635EE8-67AB-4EE6-868D-301F2AC49C44}" type="presParOf" srcId="{6E419AA3-268D-4434-95AC-7E26E1AFDB02}" destId="{A55A1445-5E37-4555-96D6-C9E6576FB6A4}" srcOrd="1" destOrd="0" presId="urn:microsoft.com/office/officeart/2008/layout/VerticalCurvedList"/>
    <dgm:cxn modelId="{FF2A885A-EFCC-406A-81A4-085909375080}" type="presParOf" srcId="{6E419AA3-268D-4434-95AC-7E26E1AFDB02}" destId="{7432E765-84D6-4FA6-8B6D-5813E8FA1DAA}" srcOrd="2" destOrd="0" presId="urn:microsoft.com/office/officeart/2008/layout/VerticalCurvedList"/>
    <dgm:cxn modelId="{BC5B93E9-6C95-4D7D-A507-F41A7CE5EFD6}" type="presParOf" srcId="{7432E765-84D6-4FA6-8B6D-5813E8FA1DAA}" destId="{0D85C4C8-DE45-4945-816C-527F0A1D3595}" srcOrd="0" destOrd="0" presId="urn:microsoft.com/office/officeart/2008/layout/VerticalCurvedList"/>
    <dgm:cxn modelId="{4B497131-9E04-4801-B629-B432C827E3E9}" type="presParOf" srcId="{6E419AA3-268D-4434-95AC-7E26E1AFDB02}" destId="{031BEA34-0888-40F4-8758-E070943320DE}" srcOrd="3" destOrd="0" presId="urn:microsoft.com/office/officeart/2008/layout/VerticalCurvedList"/>
    <dgm:cxn modelId="{E82430FF-4876-4CC9-8D05-6141B9294F02}" type="presParOf" srcId="{6E419AA3-268D-4434-95AC-7E26E1AFDB02}" destId="{8628B3FC-2506-40E3-A724-B44E28D103AA}" srcOrd="4" destOrd="0" presId="urn:microsoft.com/office/officeart/2008/layout/VerticalCurvedList"/>
    <dgm:cxn modelId="{AD0004E9-DA45-419A-8526-920E22C52224}" type="presParOf" srcId="{8628B3FC-2506-40E3-A724-B44E28D103AA}" destId="{A15EA6F6-302A-4B2A-A29E-FE9D8D211F42}" srcOrd="0" destOrd="0" presId="urn:microsoft.com/office/officeart/2008/layout/VerticalCurvedList"/>
    <dgm:cxn modelId="{471E63CF-C54A-4397-87E1-E7A799854EC2}" type="presParOf" srcId="{6E419AA3-268D-4434-95AC-7E26E1AFDB02}" destId="{7BD3F43C-F493-4310-9B38-B34730F7A622}" srcOrd="5" destOrd="0" presId="urn:microsoft.com/office/officeart/2008/layout/VerticalCurvedList"/>
    <dgm:cxn modelId="{12FD3E81-7E7D-483A-9C10-220F8E91F063}" type="presParOf" srcId="{6E419AA3-268D-4434-95AC-7E26E1AFDB02}" destId="{3160949E-FCEB-45DB-ADBA-0C8F72372670}" srcOrd="6" destOrd="0" presId="urn:microsoft.com/office/officeart/2008/layout/VerticalCurvedList"/>
    <dgm:cxn modelId="{134C8B76-2352-4D3F-89E7-046D5489272C}" type="presParOf" srcId="{3160949E-FCEB-45DB-ADBA-0C8F72372670}" destId="{426F73EA-1B65-40A7-B7C6-032EF78EA9D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324B2E-C689-4ACE-BBCC-47942B5A020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58083A1-6D96-484F-A652-53D98FE6178B}">
      <dgm:prSet phldrT="[Text]"/>
      <dgm:spPr/>
      <dgm:t>
        <a:bodyPr/>
        <a:lstStyle/>
        <a:p>
          <a:r>
            <a:rPr lang="en-US" dirty="0" smtClean="0"/>
            <a:t>BC has the HIGHEST % of children living in poverty</a:t>
          </a:r>
          <a:endParaRPr lang="en-US" dirty="0"/>
        </a:p>
      </dgm:t>
    </dgm:pt>
    <dgm:pt modelId="{565A06DA-5265-4C32-908E-707773999E0C}" type="parTrans" cxnId="{E0E2E68E-015A-4FB0-A118-07416C73DE5D}">
      <dgm:prSet/>
      <dgm:spPr/>
      <dgm:t>
        <a:bodyPr/>
        <a:lstStyle/>
        <a:p>
          <a:endParaRPr lang="en-US"/>
        </a:p>
      </dgm:t>
    </dgm:pt>
    <dgm:pt modelId="{2DECDEF3-DB9D-4711-84A6-51777EA7BD35}" type="sibTrans" cxnId="{E0E2E68E-015A-4FB0-A118-07416C73DE5D}">
      <dgm:prSet/>
      <dgm:spPr/>
      <dgm:t>
        <a:bodyPr/>
        <a:lstStyle/>
        <a:p>
          <a:endParaRPr lang="en-US"/>
        </a:p>
      </dgm:t>
    </dgm:pt>
    <dgm:pt modelId="{EC3C61FE-1EB3-4C15-9108-7FA0B2A6DADA}" type="pres">
      <dgm:prSet presAssocID="{3B324B2E-C689-4ACE-BBCC-47942B5A020A}" presName="Name0" presStyleCnt="0">
        <dgm:presLayoutVars>
          <dgm:chMax val="7"/>
          <dgm:chPref val="7"/>
          <dgm:dir/>
        </dgm:presLayoutVars>
      </dgm:prSet>
      <dgm:spPr/>
    </dgm:pt>
    <dgm:pt modelId="{6E419AA3-268D-4434-95AC-7E26E1AFDB02}" type="pres">
      <dgm:prSet presAssocID="{3B324B2E-C689-4ACE-BBCC-47942B5A020A}" presName="Name1" presStyleCnt="0"/>
      <dgm:spPr/>
    </dgm:pt>
    <dgm:pt modelId="{32D9FE98-0139-429E-B19A-4D4A9C515467}" type="pres">
      <dgm:prSet presAssocID="{3B324B2E-C689-4ACE-BBCC-47942B5A020A}" presName="cycle" presStyleCnt="0"/>
      <dgm:spPr/>
    </dgm:pt>
    <dgm:pt modelId="{F8350623-52F2-4660-938F-B38CBD160DB9}" type="pres">
      <dgm:prSet presAssocID="{3B324B2E-C689-4ACE-BBCC-47942B5A020A}" presName="srcNode" presStyleLbl="node1" presStyleIdx="0" presStyleCnt="1"/>
      <dgm:spPr/>
    </dgm:pt>
    <dgm:pt modelId="{A5422485-556C-4006-A6B5-7641DEDC666D}" type="pres">
      <dgm:prSet presAssocID="{3B324B2E-C689-4ACE-BBCC-47942B5A020A}" presName="conn" presStyleLbl="parChTrans1D2" presStyleIdx="0" presStyleCnt="1"/>
      <dgm:spPr/>
    </dgm:pt>
    <dgm:pt modelId="{42FFF9D1-2AAB-4B12-9638-4D5F0E412FE5}" type="pres">
      <dgm:prSet presAssocID="{3B324B2E-C689-4ACE-BBCC-47942B5A020A}" presName="extraNode" presStyleLbl="node1" presStyleIdx="0" presStyleCnt="1"/>
      <dgm:spPr/>
    </dgm:pt>
    <dgm:pt modelId="{C0BF14FE-4AA7-487D-9058-9729B61332A9}" type="pres">
      <dgm:prSet presAssocID="{3B324B2E-C689-4ACE-BBCC-47942B5A020A}" presName="dstNode" presStyleLbl="node1" presStyleIdx="0" presStyleCnt="1"/>
      <dgm:spPr/>
    </dgm:pt>
    <dgm:pt modelId="{46C309B3-BDC5-4CD0-B62C-9DCB1DAD148F}" type="pres">
      <dgm:prSet presAssocID="{858083A1-6D96-484F-A652-53D98FE6178B}" presName="text_1" presStyleLbl="node1" presStyleIdx="0" presStyleCnt="1">
        <dgm:presLayoutVars>
          <dgm:bulletEnabled val="1"/>
        </dgm:presLayoutVars>
      </dgm:prSet>
      <dgm:spPr/>
    </dgm:pt>
    <dgm:pt modelId="{5657816C-F04A-4C53-BB80-ACC66DA68C0F}" type="pres">
      <dgm:prSet presAssocID="{858083A1-6D96-484F-A652-53D98FE6178B}" presName="accent_1" presStyleCnt="0"/>
      <dgm:spPr/>
    </dgm:pt>
    <dgm:pt modelId="{426F73EA-1B65-40A7-B7C6-032EF78EA9D6}" type="pres">
      <dgm:prSet presAssocID="{858083A1-6D96-484F-A652-53D98FE6178B}" presName="accentRepeatNode" presStyleLbl="solidFgAcc1" presStyleIdx="0" presStyleCnt="1"/>
      <dgm:spPr/>
    </dgm:pt>
  </dgm:ptLst>
  <dgm:cxnLst>
    <dgm:cxn modelId="{45582A02-B39F-4D9B-BC51-F4DCCD4D1ABA}" type="presOf" srcId="{858083A1-6D96-484F-A652-53D98FE6178B}" destId="{46C309B3-BDC5-4CD0-B62C-9DCB1DAD148F}" srcOrd="0" destOrd="0" presId="urn:microsoft.com/office/officeart/2008/layout/VerticalCurvedList"/>
    <dgm:cxn modelId="{D3D1D564-3B17-4460-8745-1CE6F8688A41}" type="presOf" srcId="{2DECDEF3-DB9D-4711-84A6-51777EA7BD35}" destId="{A5422485-556C-4006-A6B5-7641DEDC666D}" srcOrd="0" destOrd="0" presId="urn:microsoft.com/office/officeart/2008/layout/VerticalCurvedList"/>
    <dgm:cxn modelId="{E0E2E68E-015A-4FB0-A118-07416C73DE5D}" srcId="{3B324B2E-C689-4ACE-BBCC-47942B5A020A}" destId="{858083A1-6D96-484F-A652-53D98FE6178B}" srcOrd="0" destOrd="0" parTransId="{565A06DA-5265-4C32-908E-707773999E0C}" sibTransId="{2DECDEF3-DB9D-4711-84A6-51777EA7BD35}"/>
    <dgm:cxn modelId="{4C78D4C0-6101-475B-BEF6-DB7C3DA7C657}" type="presOf" srcId="{3B324B2E-C689-4ACE-BBCC-47942B5A020A}" destId="{EC3C61FE-1EB3-4C15-9108-7FA0B2A6DADA}" srcOrd="0" destOrd="0" presId="urn:microsoft.com/office/officeart/2008/layout/VerticalCurvedList"/>
    <dgm:cxn modelId="{F0BDA4CB-45A4-43B7-8DBE-8E76AA89F502}" type="presParOf" srcId="{EC3C61FE-1EB3-4C15-9108-7FA0B2A6DADA}" destId="{6E419AA3-268D-4434-95AC-7E26E1AFDB02}" srcOrd="0" destOrd="0" presId="urn:microsoft.com/office/officeart/2008/layout/VerticalCurvedList"/>
    <dgm:cxn modelId="{F72B1724-9DA3-4821-A6EB-83A774D1BEDE}" type="presParOf" srcId="{6E419AA3-268D-4434-95AC-7E26E1AFDB02}" destId="{32D9FE98-0139-429E-B19A-4D4A9C515467}" srcOrd="0" destOrd="0" presId="urn:microsoft.com/office/officeart/2008/layout/VerticalCurvedList"/>
    <dgm:cxn modelId="{E3ACD02E-C57A-494F-B183-4E8D4C56F9F9}" type="presParOf" srcId="{32D9FE98-0139-429E-B19A-4D4A9C515467}" destId="{F8350623-52F2-4660-938F-B38CBD160DB9}" srcOrd="0" destOrd="0" presId="urn:microsoft.com/office/officeart/2008/layout/VerticalCurvedList"/>
    <dgm:cxn modelId="{C687FAC1-CE37-4D3A-8FD1-B6EE95BB920D}" type="presParOf" srcId="{32D9FE98-0139-429E-B19A-4D4A9C515467}" destId="{A5422485-556C-4006-A6B5-7641DEDC666D}" srcOrd="1" destOrd="0" presId="urn:microsoft.com/office/officeart/2008/layout/VerticalCurvedList"/>
    <dgm:cxn modelId="{485CD9C3-DC67-4430-845F-4F8B0D3E9F28}" type="presParOf" srcId="{32D9FE98-0139-429E-B19A-4D4A9C515467}" destId="{42FFF9D1-2AAB-4B12-9638-4D5F0E412FE5}" srcOrd="2" destOrd="0" presId="urn:microsoft.com/office/officeart/2008/layout/VerticalCurvedList"/>
    <dgm:cxn modelId="{927BF387-A58A-4549-87CD-C2EEC5893854}" type="presParOf" srcId="{32D9FE98-0139-429E-B19A-4D4A9C515467}" destId="{C0BF14FE-4AA7-487D-9058-9729B61332A9}" srcOrd="3" destOrd="0" presId="urn:microsoft.com/office/officeart/2008/layout/VerticalCurvedList"/>
    <dgm:cxn modelId="{8571BDDE-6E6C-49D0-83EA-FCB7E0B2CE65}" type="presParOf" srcId="{6E419AA3-268D-4434-95AC-7E26E1AFDB02}" destId="{46C309B3-BDC5-4CD0-B62C-9DCB1DAD148F}" srcOrd="1" destOrd="0" presId="urn:microsoft.com/office/officeart/2008/layout/VerticalCurvedList"/>
    <dgm:cxn modelId="{3F0BEDFB-C927-48E1-948A-B7ABC3C5A944}" type="presParOf" srcId="{6E419AA3-268D-4434-95AC-7E26E1AFDB02}" destId="{5657816C-F04A-4C53-BB80-ACC66DA68C0F}" srcOrd="2" destOrd="0" presId="urn:microsoft.com/office/officeart/2008/layout/VerticalCurvedList"/>
    <dgm:cxn modelId="{64A828C1-01FA-4032-A418-1439A8D96E99}" type="presParOf" srcId="{5657816C-F04A-4C53-BB80-ACC66DA68C0F}" destId="{426F73EA-1B65-40A7-B7C6-032EF78EA9D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F66DF9-35AA-4BC0-B0EF-AAADF5D0B919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92337569-C69E-46BA-8BDB-7D4BC6287601}">
      <dgm:prSet phldrT="[Text]"/>
      <dgm:spPr/>
      <dgm:t>
        <a:bodyPr/>
        <a:lstStyle/>
        <a:p>
          <a:r>
            <a:rPr lang="en-US" b="1" dirty="0" smtClean="0"/>
            <a:t>a) </a:t>
          </a:r>
          <a:r>
            <a:rPr lang="en-US" dirty="0" smtClean="0"/>
            <a:t>I don’t know anyone who owns a gun.</a:t>
          </a:r>
          <a:endParaRPr lang="en-US" dirty="0"/>
        </a:p>
      </dgm:t>
    </dgm:pt>
    <dgm:pt modelId="{A5442FEE-2BFB-4B90-A73A-AFF5D3B75083}" type="parTrans" cxnId="{02F2DD84-5353-4B39-BE3E-1F2CDCC09EA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A19B4CF-EED1-41DD-A1DC-DC60B50ECB5D}" type="sibTrans" cxnId="{02F2DD84-5353-4B39-BE3E-1F2CDCC09EA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525F278-9BAC-4496-8F00-7D9BFA361362}">
      <dgm:prSet phldrT="[Text]"/>
      <dgm:spPr/>
      <dgm:t>
        <a:bodyPr/>
        <a:lstStyle/>
        <a:p>
          <a:r>
            <a:rPr lang="en-US" b="1" dirty="0" smtClean="0"/>
            <a:t>b) </a:t>
          </a:r>
          <a:r>
            <a:rPr lang="en-US" dirty="0" smtClean="0"/>
            <a:t>I know one person who owns at least one gun.</a:t>
          </a:r>
          <a:endParaRPr lang="en-US" dirty="0"/>
        </a:p>
      </dgm:t>
    </dgm:pt>
    <dgm:pt modelId="{0CF3CC1E-6B86-4A23-9D67-CBDF3D7189F5}" type="parTrans" cxnId="{DA88FC52-CECE-433B-9D46-F1BC1222032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C139233-7E44-40CD-947A-C43AE214C0BD}" type="sibTrans" cxnId="{DA88FC52-CECE-433B-9D46-F1BC1222032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E99209A-408D-4720-BE01-6A9C44621D17}">
      <dgm:prSet phldrT="[Text]"/>
      <dgm:spPr/>
      <dgm:t>
        <a:bodyPr/>
        <a:lstStyle/>
        <a:p>
          <a:r>
            <a:rPr lang="en-US" b="1" dirty="0" smtClean="0"/>
            <a:t>c) </a:t>
          </a:r>
          <a:r>
            <a:rPr lang="en-US" dirty="0" smtClean="0"/>
            <a:t>I know between 2-10 people who own at least one gun.</a:t>
          </a:r>
          <a:endParaRPr lang="en-US" dirty="0"/>
        </a:p>
      </dgm:t>
    </dgm:pt>
    <dgm:pt modelId="{C391F0E3-176C-44F6-BBEB-66E56EBA4DBE}" type="parTrans" cxnId="{ED029EB1-163A-4AB3-A913-C9964B5E0C2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E1968D7-8EED-45CD-B76B-0EE3D9578C84}" type="sibTrans" cxnId="{ED029EB1-163A-4AB3-A913-C9964B5E0C2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E0F884B-7EAE-4EC6-AF43-4F13ECE615D0}">
      <dgm:prSet phldrT="[Text]"/>
      <dgm:spPr/>
      <dgm:t>
        <a:bodyPr/>
        <a:lstStyle/>
        <a:p>
          <a:r>
            <a:rPr lang="en-US" b="1" dirty="0" smtClean="0"/>
            <a:t>d) </a:t>
          </a:r>
          <a:r>
            <a:rPr lang="en-US" dirty="0" smtClean="0"/>
            <a:t>I know 11 or more people who own at least one gun.</a:t>
          </a:r>
          <a:endParaRPr lang="en-US" dirty="0"/>
        </a:p>
      </dgm:t>
    </dgm:pt>
    <dgm:pt modelId="{0D1EB9D0-AD06-46FD-8053-CDD831032932}" type="parTrans" cxnId="{D9D18ED4-B6C1-4E77-9289-ECA49575CF6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3D22D42-82C8-4E0F-9FD7-2A7E2ECCA1FF}" type="sibTrans" cxnId="{D9D18ED4-B6C1-4E77-9289-ECA49575CF6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1FBAC2B-BA9A-4DBB-B082-DEEDE6AC2728}" type="pres">
      <dgm:prSet presAssocID="{8EF66DF9-35AA-4BC0-B0EF-AAADF5D0B919}" presName="linear" presStyleCnt="0">
        <dgm:presLayoutVars>
          <dgm:animLvl val="lvl"/>
          <dgm:resizeHandles val="exact"/>
        </dgm:presLayoutVars>
      </dgm:prSet>
      <dgm:spPr/>
    </dgm:pt>
    <dgm:pt modelId="{51C09F01-6282-4C3B-8A6D-A975323DAC29}" type="pres">
      <dgm:prSet presAssocID="{92337569-C69E-46BA-8BDB-7D4BC628760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F5300-459E-42F1-9723-113BB9945FCA}" type="pres">
      <dgm:prSet presAssocID="{6A19B4CF-EED1-41DD-A1DC-DC60B50ECB5D}" presName="spacer" presStyleCnt="0"/>
      <dgm:spPr/>
    </dgm:pt>
    <dgm:pt modelId="{14D707FD-F919-4A16-B091-C90C46CE415E}" type="pres">
      <dgm:prSet presAssocID="{4525F278-9BAC-4496-8F00-7D9BFA36136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88FD8-68E2-42E9-A349-DD0261511E82}" type="pres">
      <dgm:prSet presAssocID="{3C139233-7E44-40CD-947A-C43AE214C0BD}" presName="spacer" presStyleCnt="0"/>
      <dgm:spPr/>
    </dgm:pt>
    <dgm:pt modelId="{C8EFDAEB-9537-41C0-ADD5-1E8C95EF6031}" type="pres">
      <dgm:prSet presAssocID="{4E99209A-408D-4720-BE01-6A9C44621D1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D56B39-9807-460A-8C55-A8B1F62CCE39}" type="pres">
      <dgm:prSet presAssocID="{3E1968D7-8EED-45CD-B76B-0EE3D9578C84}" presName="spacer" presStyleCnt="0"/>
      <dgm:spPr/>
    </dgm:pt>
    <dgm:pt modelId="{D5B99022-A94C-4FD5-932D-E0C6EF370A6D}" type="pres">
      <dgm:prSet presAssocID="{EE0F884B-7EAE-4EC6-AF43-4F13ECE615D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029EB1-163A-4AB3-A913-C9964B5E0C29}" srcId="{8EF66DF9-35AA-4BC0-B0EF-AAADF5D0B919}" destId="{4E99209A-408D-4720-BE01-6A9C44621D17}" srcOrd="2" destOrd="0" parTransId="{C391F0E3-176C-44F6-BBEB-66E56EBA4DBE}" sibTransId="{3E1968D7-8EED-45CD-B76B-0EE3D9578C84}"/>
    <dgm:cxn modelId="{02F2DD84-5353-4B39-BE3E-1F2CDCC09EA6}" srcId="{8EF66DF9-35AA-4BC0-B0EF-AAADF5D0B919}" destId="{92337569-C69E-46BA-8BDB-7D4BC6287601}" srcOrd="0" destOrd="0" parTransId="{A5442FEE-2BFB-4B90-A73A-AFF5D3B75083}" sibTransId="{6A19B4CF-EED1-41DD-A1DC-DC60B50ECB5D}"/>
    <dgm:cxn modelId="{26246FF4-87B8-46EC-8170-40C7BA5658A4}" type="presOf" srcId="{8EF66DF9-35AA-4BC0-B0EF-AAADF5D0B919}" destId="{81FBAC2B-BA9A-4DBB-B082-DEEDE6AC2728}" srcOrd="0" destOrd="0" presId="urn:microsoft.com/office/officeart/2005/8/layout/vList2"/>
    <dgm:cxn modelId="{730CAD4F-023C-4AD9-B262-C01ACBAE2611}" type="presOf" srcId="{92337569-C69E-46BA-8BDB-7D4BC6287601}" destId="{51C09F01-6282-4C3B-8A6D-A975323DAC29}" srcOrd="0" destOrd="0" presId="urn:microsoft.com/office/officeart/2005/8/layout/vList2"/>
    <dgm:cxn modelId="{D9D18ED4-B6C1-4E77-9289-ECA49575CF62}" srcId="{8EF66DF9-35AA-4BC0-B0EF-AAADF5D0B919}" destId="{EE0F884B-7EAE-4EC6-AF43-4F13ECE615D0}" srcOrd="3" destOrd="0" parTransId="{0D1EB9D0-AD06-46FD-8053-CDD831032932}" sibTransId="{43D22D42-82C8-4E0F-9FD7-2A7E2ECCA1FF}"/>
    <dgm:cxn modelId="{4B6D34E6-43F4-432B-9225-0D93B6961F49}" type="presOf" srcId="{4525F278-9BAC-4496-8F00-7D9BFA361362}" destId="{14D707FD-F919-4A16-B091-C90C46CE415E}" srcOrd="0" destOrd="0" presId="urn:microsoft.com/office/officeart/2005/8/layout/vList2"/>
    <dgm:cxn modelId="{623B1BC8-D4E5-4CED-A426-9C0E6E7B379C}" type="presOf" srcId="{4E99209A-408D-4720-BE01-6A9C44621D17}" destId="{C8EFDAEB-9537-41C0-ADD5-1E8C95EF6031}" srcOrd="0" destOrd="0" presId="urn:microsoft.com/office/officeart/2005/8/layout/vList2"/>
    <dgm:cxn modelId="{C6CEB678-C051-4E82-8C61-CD687BEF2281}" type="presOf" srcId="{EE0F884B-7EAE-4EC6-AF43-4F13ECE615D0}" destId="{D5B99022-A94C-4FD5-932D-E0C6EF370A6D}" srcOrd="0" destOrd="0" presId="urn:microsoft.com/office/officeart/2005/8/layout/vList2"/>
    <dgm:cxn modelId="{DA88FC52-CECE-433B-9D46-F1BC12220324}" srcId="{8EF66DF9-35AA-4BC0-B0EF-AAADF5D0B919}" destId="{4525F278-9BAC-4496-8F00-7D9BFA361362}" srcOrd="1" destOrd="0" parTransId="{0CF3CC1E-6B86-4A23-9D67-CBDF3D7189F5}" sibTransId="{3C139233-7E44-40CD-947A-C43AE214C0BD}"/>
    <dgm:cxn modelId="{4311DA12-390B-4628-B228-5F145FE47317}" type="presParOf" srcId="{81FBAC2B-BA9A-4DBB-B082-DEEDE6AC2728}" destId="{51C09F01-6282-4C3B-8A6D-A975323DAC29}" srcOrd="0" destOrd="0" presId="urn:microsoft.com/office/officeart/2005/8/layout/vList2"/>
    <dgm:cxn modelId="{D28A81E0-7109-4950-9FA2-1DFBCE761589}" type="presParOf" srcId="{81FBAC2B-BA9A-4DBB-B082-DEEDE6AC2728}" destId="{30AF5300-459E-42F1-9723-113BB9945FCA}" srcOrd="1" destOrd="0" presId="urn:microsoft.com/office/officeart/2005/8/layout/vList2"/>
    <dgm:cxn modelId="{5AD59C35-8D2C-432D-97ED-65699233A1B9}" type="presParOf" srcId="{81FBAC2B-BA9A-4DBB-B082-DEEDE6AC2728}" destId="{14D707FD-F919-4A16-B091-C90C46CE415E}" srcOrd="2" destOrd="0" presId="urn:microsoft.com/office/officeart/2005/8/layout/vList2"/>
    <dgm:cxn modelId="{934ADCF2-6670-442C-A5CA-BDC789D7DA54}" type="presParOf" srcId="{81FBAC2B-BA9A-4DBB-B082-DEEDE6AC2728}" destId="{A8C88FD8-68E2-42E9-A349-DD0261511E82}" srcOrd="3" destOrd="0" presId="urn:microsoft.com/office/officeart/2005/8/layout/vList2"/>
    <dgm:cxn modelId="{947B6B8A-3D01-4D33-80E2-0EDDDFDE509A}" type="presParOf" srcId="{81FBAC2B-BA9A-4DBB-B082-DEEDE6AC2728}" destId="{C8EFDAEB-9537-41C0-ADD5-1E8C95EF6031}" srcOrd="4" destOrd="0" presId="urn:microsoft.com/office/officeart/2005/8/layout/vList2"/>
    <dgm:cxn modelId="{047C902D-32DD-4D7F-892D-AE0E9A4E57B5}" type="presParOf" srcId="{81FBAC2B-BA9A-4DBB-B082-DEEDE6AC2728}" destId="{68D56B39-9807-460A-8C55-A8B1F62CCE39}" srcOrd="5" destOrd="0" presId="urn:microsoft.com/office/officeart/2005/8/layout/vList2"/>
    <dgm:cxn modelId="{661660AF-CC24-4DE8-81DB-7B470899349C}" type="presParOf" srcId="{81FBAC2B-BA9A-4DBB-B082-DEEDE6AC2728}" destId="{D5B99022-A94C-4FD5-932D-E0C6EF370A6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F66DF9-35AA-4BC0-B0EF-AAADF5D0B919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92337569-C69E-46BA-8BDB-7D4BC6287601}">
      <dgm:prSet phldrT="[Text]"/>
      <dgm:spPr/>
      <dgm:t>
        <a:bodyPr/>
        <a:lstStyle/>
        <a:p>
          <a:r>
            <a:rPr lang="en-US" b="1" dirty="0" smtClean="0"/>
            <a:t>a) </a:t>
          </a:r>
          <a:r>
            <a:rPr lang="en-US" dirty="0" smtClean="0"/>
            <a:t>All the time, even when we’re home.</a:t>
          </a:r>
          <a:endParaRPr lang="en-US" dirty="0"/>
        </a:p>
      </dgm:t>
    </dgm:pt>
    <dgm:pt modelId="{A5442FEE-2BFB-4B90-A73A-AFF5D3B75083}" type="parTrans" cxnId="{02F2DD84-5353-4B39-BE3E-1F2CDCC09EA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A19B4CF-EED1-41DD-A1DC-DC60B50ECB5D}" type="sibTrans" cxnId="{02F2DD84-5353-4B39-BE3E-1F2CDCC09EA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525F278-9BAC-4496-8F00-7D9BFA361362}">
      <dgm:prSet phldrT="[Text]"/>
      <dgm:spPr/>
      <dgm:t>
        <a:bodyPr/>
        <a:lstStyle/>
        <a:p>
          <a:r>
            <a:rPr lang="en-US" b="1" dirty="0" smtClean="0"/>
            <a:t>b) </a:t>
          </a:r>
          <a:r>
            <a:rPr lang="en-US" dirty="0" smtClean="0"/>
            <a:t>Only if we’re away from the house.</a:t>
          </a:r>
          <a:endParaRPr lang="en-US" dirty="0"/>
        </a:p>
      </dgm:t>
    </dgm:pt>
    <dgm:pt modelId="{0CF3CC1E-6B86-4A23-9D67-CBDF3D7189F5}" type="parTrans" cxnId="{DA88FC52-CECE-433B-9D46-F1BC1222032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C139233-7E44-40CD-947A-C43AE214C0BD}" type="sibTrans" cxnId="{DA88FC52-CECE-433B-9D46-F1BC1222032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E99209A-408D-4720-BE01-6A9C44621D17}">
      <dgm:prSet phldrT="[Text]"/>
      <dgm:spPr/>
      <dgm:t>
        <a:bodyPr/>
        <a:lstStyle/>
        <a:p>
          <a:r>
            <a:rPr lang="en-US" b="1" dirty="0" smtClean="0"/>
            <a:t>c) </a:t>
          </a:r>
          <a:r>
            <a:rPr lang="en-US" b="0" dirty="0" smtClean="0"/>
            <a:t>Only at night.</a:t>
          </a:r>
          <a:endParaRPr lang="en-US" dirty="0"/>
        </a:p>
      </dgm:t>
    </dgm:pt>
    <dgm:pt modelId="{C391F0E3-176C-44F6-BBEB-66E56EBA4DBE}" type="parTrans" cxnId="{ED029EB1-163A-4AB3-A913-C9964B5E0C2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E1968D7-8EED-45CD-B76B-0EE3D9578C84}" type="sibTrans" cxnId="{ED029EB1-163A-4AB3-A913-C9964B5E0C2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E0F884B-7EAE-4EC6-AF43-4F13ECE615D0}">
      <dgm:prSet phldrT="[Text]"/>
      <dgm:spPr/>
      <dgm:t>
        <a:bodyPr/>
        <a:lstStyle/>
        <a:p>
          <a:r>
            <a:rPr lang="en-US" b="1" dirty="0" smtClean="0"/>
            <a:t>d) </a:t>
          </a:r>
          <a:r>
            <a:rPr lang="en-US" b="0" dirty="0" smtClean="0"/>
            <a:t>We never lock the front door.</a:t>
          </a:r>
          <a:endParaRPr lang="en-US" b="0" dirty="0"/>
        </a:p>
      </dgm:t>
    </dgm:pt>
    <dgm:pt modelId="{0D1EB9D0-AD06-46FD-8053-CDD831032932}" type="parTrans" cxnId="{D9D18ED4-B6C1-4E77-9289-ECA49575CF6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3D22D42-82C8-4E0F-9FD7-2A7E2ECCA1FF}" type="sibTrans" cxnId="{D9D18ED4-B6C1-4E77-9289-ECA49575CF6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1FBAC2B-BA9A-4DBB-B082-DEEDE6AC2728}" type="pres">
      <dgm:prSet presAssocID="{8EF66DF9-35AA-4BC0-B0EF-AAADF5D0B919}" presName="linear" presStyleCnt="0">
        <dgm:presLayoutVars>
          <dgm:animLvl val="lvl"/>
          <dgm:resizeHandles val="exact"/>
        </dgm:presLayoutVars>
      </dgm:prSet>
      <dgm:spPr/>
    </dgm:pt>
    <dgm:pt modelId="{51C09F01-6282-4C3B-8A6D-A975323DAC29}" type="pres">
      <dgm:prSet presAssocID="{92337569-C69E-46BA-8BDB-7D4BC628760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F5300-459E-42F1-9723-113BB9945FCA}" type="pres">
      <dgm:prSet presAssocID="{6A19B4CF-EED1-41DD-A1DC-DC60B50ECB5D}" presName="spacer" presStyleCnt="0"/>
      <dgm:spPr/>
    </dgm:pt>
    <dgm:pt modelId="{14D707FD-F919-4A16-B091-C90C46CE415E}" type="pres">
      <dgm:prSet presAssocID="{4525F278-9BAC-4496-8F00-7D9BFA36136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88FD8-68E2-42E9-A349-DD0261511E82}" type="pres">
      <dgm:prSet presAssocID="{3C139233-7E44-40CD-947A-C43AE214C0BD}" presName="spacer" presStyleCnt="0"/>
      <dgm:spPr/>
    </dgm:pt>
    <dgm:pt modelId="{C8EFDAEB-9537-41C0-ADD5-1E8C95EF6031}" type="pres">
      <dgm:prSet presAssocID="{4E99209A-408D-4720-BE01-6A9C44621D1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D56B39-9807-460A-8C55-A8B1F62CCE39}" type="pres">
      <dgm:prSet presAssocID="{3E1968D7-8EED-45CD-B76B-0EE3D9578C84}" presName="spacer" presStyleCnt="0"/>
      <dgm:spPr/>
    </dgm:pt>
    <dgm:pt modelId="{D5B99022-A94C-4FD5-932D-E0C6EF370A6D}" type="pres">
      <dgm:prSet presAssocID="{EE0F884B-7EAE-4EC6-AF43-4F13ECE615D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5A656E-4282-493E-A973-1B1E99DA39AE}" type="presOf" srcId="{4525F278-9BAC-4496-8F00-7D9BFA361362}" destId="{14D707FD-F919-4A16-B091-C90C46CE415E}" srcOrd="0" destOrd="0" presId="urn:microsoft.com/office/officeart/2005/8/layout/vList2"/>
    <dgm:cxn modelId="{53A40C2C-D91D-4865-BC1F-9CD01CC54100}" type="presOf" srcId="{4E99209A-408D-4720-BE01-6A9C44621D17}" destId="{C8EFDAEB-9537-41C0-ADD5-1E8C95EF6031}" srcOrd="0" destOrd="0" presId="urn:microsoft.com/office/officeart/2005/8/layout/vList2"/>
    <dgm:cxn modelId="{DA88FC52-CECE-433B-9D46-F1BC12220324}" srcId="{8EF66DF9-35AA-4BC0-B0EF-AAADF5D0B919}" destId="{4525F278-9BAC-4496-8F00-7D9BFA361362}" srcOrd="1" destOrd="0" parTransId="{0CF3CC1E-6B86-4A23-9D67-CBDF3D7189F5}" sibTransId="{3C139233-7E44-40CD-947A-C43AE214C0BD}"/>
    <dgm:cxn modelId="{D9D18ED4-B6C1-4E77-9289-ECA49575CF62}" srcId="{8EF66DF9-35AA-4BC0-B0EF-AAADF5D0B919}" destId="{EE0F884B-7EAE-4EC6-AF43-4F13ECE615D0}" srcOrd="3" destOrd="0" parTransId="{0D1EB9D0-AD06-46FD-8053-CDD831032932}" sibTransId="{43D22D42-82C8-4E0F-9FD7-2A7E2ECCA1FF}"/>
    <dgm:cxn modelId="{2FFF7E64-1CAE-496E-8DD8-431DAE3C2A5D}" type="presOf" srcId="{EE0F884B-7EAE-4EC6-AF43-4F13ECE615D0}" destId="{D5B99022-A94C-4FD5-932D-E0C6EF370A6D}" srcOrd="0" destOrd="0" presId="urn:microsoft.com/office/officeart/2005/8/layout/vList2"/>
    <dgm:cxn modelId="{149DBC92-2331-45ED-95A9-15B69347E101}" type="presOf" srcId="{92337569-C69E-46BA-8BDB-7D4BC6287601}" destId="{51C09F01-6282-4C3B-8A6D-A975323DAC29}" srcOrd="0" destOrd="0" presId="urn:microsoft.com/office/officeart/2005/8/layout/vList2"/>
    <dgm:cxn modelId="{ED029EB1-163A-4AB3-A913-C9964B5E0C29}" srcId="{8EF66DF9-35AA-4BC0-B0EF-AAADF5D0B919}" destId="{4E99209A-408D-4720-BE01-6A9C44621D17}" srcOrd="2" destOrd="0" parTransId="{C391F0E3-176C-44F6-BBEB-66E56EBA4DBE}" sibTransId="{3E1968D7-8EED-45CD-B76B-0EE3D9578C84}"/>
    <dgm:cxn modelId="{61D97508-55AB-4323-8901-7C4B92A6DF76}" type="presOf" srcId="{8EF66DF9-35AA-4BC0-B0EF-AAADF5D0B919}" destId="{81FBAC2B-BA9A-4DBB-B082-DEEDE6AC2728}" srcOrd="0" destOrd="0" presId="urn:microsoft.com/office/officeart/2005/8/layout/vList2"/>
    <dgm:cxn modelId="{02F2DD84-5353-4B39-BE3E-1F2CDCC09EA6}" srcId="{8EF66DF9-35AA-4BC0-B0EF-AAADF5D0B919}" destId="{92337569-C69E-46BA-8BDB-7D4BC6287601}" srcOrd="0" destOrd="0" parTransId="{A5442FEE-2BFB-4B90-A73A-AFF5D3B75083}" sibTransId="{6A19B4CF-EED1-41DD-A1DC-DC60B50ECB5D}"/>
    <dgm:cxn modelId="{6DDE5004-B546-49EA-B0BA-3EAC56BEB704}" type="presParOf" srcId="{81FBAC2B-BA9A-4DBB-B082-DEEDE6AC2728}" destId="{51C09F01-6282-4C3B-8A6D-A975323DAC29}" srcOrd="0" destOrd="0" presId="urn:microsoft.com/office/officeart/2005/8/layout/vList2"/>
    <dgm:cxn modelId="{9CE838BD-0F21-43A1-99BE-24517DA634F8}" type="presParOf" srcId="{81FBAC2B-BA9A-4DBB-B082-DEEDE6AC2728}" destId="{30AF5300-459E-42F1-9723-113BB9945FCA}" srcOrd="1" destOrd="0" presId="urn:microsoft.com/office/officeart/2005/8/layout/vList2"/>
    <dgm:cxn modelId="{BD4CE857-F455-4725-94C9-BA17BDEDD501}" type="presParOf" srcId="{81FBAC2B-BA9A-4DBB-B082-DEEDE6AC2728}" destId="{14D707FD-F919-4A16-B091-C90C46CE415E}" srcOrd="2" destOrd="0" presId="urn:microsoft.com/office/officeart/2005/8/layout/vList2"/>
    <dgm:cxn modelId="{D2D7A641-CF33-43E7-9051-7EB8243EF665}" type="presParOf" srcId="{81FBAC2B-BA9A-4DBB-B082-DEEDE6AC2728}" destId="{A8C88FD8-68E2-42E9-A349-DD0261511E82}" srcOrd="3" destOrd="0" presId="urn:microsoft.com/office/officeart/2005/8/layout/vList2"/>
    <dgm:cxn modelId="{14078EFD-703F-4555-8348-AB63E41BFB61}" type="presParOf" srcId="{81FBAC2B-BA9A-4DBB-B082-DEEDE6AC2728}" destId="{C8EFDAEB-9537-41C0-ADD5-1E8C95EF6031}" srcOrd="4" destOrd="0" presId="urn:microsoft.com/office/officeart/2005/8/layout/vList2"/>
    <dgm:cxn modelId="{8E8A7B99-C010-4F0A-A9D2-1B1C77C40D12}" type="presParOf" srcId="{81FBAC2B-BA9A-4DBB-B082-DEEDE6AC2728}" destId="{68D56B39-9807-460A-8C55-A8B1F62CCE39}" srcOrd="5" destOrd="0" presId="urn:microsoft.com/office/officeart/2005/8/layout/vList2"/>
    <dgm:cxn modelId="{F0D86625-5F8D-4A09-8FE7-F5CB184B92DD}" type="presParOf" srcId="{81FBAC2B-BA9A-4DBB-B082-DEEDE6AC2728}" destId="{D5B99022-A94C-4FD5-932D-E0C6EF370A6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857465C7-2B04-445F-8DB3-456E0173FCC0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175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20A2-ABDB-4797-85B4-0B5D91075C2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91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20A2-ABDB-4797-85B4-0B5D91075C2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056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20A2-ABDB-4797-85B4-0B5D91075C2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409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20A2-ABDB-4797-85B4-0B5D91075C2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22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20A2-ABDB-4797-85B4-0B5D91075C2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151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020A2-ABDB-4797-85B4-0B5D91075C2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13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A111-8073-4AA8-BD01-2133E03758F7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925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708-533D-46C9-A9B0-0B6B8A5D6515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336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D3EE4767-B1DE-417D-8BE5-E27B165E3682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26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04BA-F6BA-48C5-B8E5-DE739A78F4B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5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1D15D-44DE-4FD8-A752-EB03E04C3154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72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1AF4-D04B-45C6-91BC-D80269BD53C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450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F426-2557-4C0F-BCB5-8F5F7A23481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47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F5B8-F27B-4EB3-A931-8B21AAAA30F1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195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6FB2-BE3E-4068-BDF0-0ADDDF0F675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6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AF33-A3D2-4AC7-ACDE-F13D7A348C6D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809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020A2-ABDB-4797-85B4-0B5D91075C2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11/18/2015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BEDB2-06CF-4889-9F60-414A440C13A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358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294967295" orient="horz" pos="2160">
          <p15:clr>
            <a:srgbClr val="F26B43"/>
          </p15:clr>
        </p15:guide>
        <p15:guide id="4294967295" pos="2880">
          <p15:clr>
            <a:srgbClr val="F26B43"/>
          </p15:clr>
        </p15:guide>
        <p15:guide id="4294967295" pos="720">
          <p15:clr>
            <a:srgbClr val="F26B43"/>
          </p15:clr>
        </p15:guide>
        <p15:guide id="4294967295" pos="4482">
          <p15:clr>
            <a:srgbClr val="F26B43"/>
          </p15:clr>
        </p15:guide>
        <p15:guide id="4294967295" orient="horz" pos="3888">
          <p15:clr>
            <a:srgbClr val="F26B43"/>
          </p15:clr>
        </p15:guide>
        <p15:guide id="4294967295" orient="horz" pos="840">
          <p15:clr>
            <a:srgbClr val="F26B43"/>
          </p15:clr>
        </p15:guide>
        <p15:guide id="4294967295" orient="horz" pos="1464">
          <p15:clr>
            <a:srgbClr val="F26B43"/>
          </p15:clr>
        </p15:guide>
        <p15:guide id="4294967295" orient="horz" pos="15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ssets.hulu.com/shows/key_art_bowling_for_columbin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6" b="20273"/>
          <a:stretch/>
        </p:blipFill>
        <p:spPr bwMode="auto">
          <a:xfrm>
            <a:off x="1752600" y="-1566"/>
            <a:ext cx="7391400" cy="20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entagon 4"/>
          <p:cNvSpPr/>
          <p:nvPr/>
        </p:nvSpPr>
        <p:spPr>
          <a:xfrm>
            <a:off x="0" y="551"/>
            <a:ext cx="2606040" cy="604200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prstClr val="white"/>
                </a:solidFill>
              </a:rPr>
              <a:t>Documentary</a:t>
            </a:r>
            <a:endParaRPr lang="en-CA" sz="2800" dirty="0">
              <a:solidFill>
                <a:prstClr val="white"/>
              </a:solidFill>
            </a:endParaRPr>
          </a:p>
        </p:txBody>
      </p:sp>
      <p:pic>
        <p:nvPicPr>
          <p:cNvPr id="2054" name="Picture 6" descr="http://www.goastreets.com/wp-content/uploads/2014/11/movie-film-roll-clip-art-10-300x2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230" y="592619"/>
            <a:ext cx="2071033" cy="180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72241" y="2137681"/>
            <a:ext cx="5997723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solidFill>
                  <a:prstClr val="white"/>
                </a:solidFill>
              </a:rPr>
              <a:t>Before Viewing: Review</a:t>
            </a:r>
          </a:p>
        </p:txBody>
      </p:sp>
      <p:sp>
        <p:nvSpPr>
          <p:cNvPr id="2" name="Cloud Callout 1"/>
          <p:cNvSpPr/>
          <p:nvPr/>
        </p:nvSpPr>
        <p:spPr>
          <a:xfrm>
            <a:off x="1324598" y="3171003"/>
            <a:ext cx="6899091" cy="3110155"/>
          </a:xfrm>
          <a:prstGeom prst="cloud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white"/>
                </a:solidFill>
              </a:rPr>
              <a:t>Why do you think that murder rates are so much higher in the United States than they are in Canada?</a:t>
            </a: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66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ssets.hulu.com/shows/key_art_bowling_for_columbin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6" b="20273"/>
          <a:stretch/>
        </p:blipFill>
        <p:spPr bwMode="auto">
          <a:xfrm>
            <a:off x="1752600" y="-1566"/>
            <a:ext cx="7391400" cy="20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entagon 4"/>
          <p:cNvSpPr/>
          <p:nvPr/>
        </p:nvSpPr>
        <p:spPr>
          <a:xfrm>
            <a:off x="0" y="551"/>
            <a:ext cx="2606040" cy="604200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prstClr val="white"/>
                </a:solidFill>
              </a:rPr>
              <a:t>Documentary</a:t>
            </a:r>
            <a:endParaRPr lang="en-CA" sz="2800" dirty="0">
              <a:solidFill>
                <a:prstClr val="white"/>
              </a:solidFill>
            </a:endParaRPr>
          </a:p>
        </p:txBody>
      </p:sp>
      <p:pic>
        <p:nvPicPr>
          <p:cNvPr id="2054" name="Picture 6" descr="http://www.goastreets.com/wp-content/uploads/2014/11/movie-film-roll-clip-art-10-300x2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230" y="592619"/>
            <a:ext cx="2071033" cy="180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72241" y="2137681"/>
            <a:ext cx="5997723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solidFill>
                  <a:prstClr val="white"/>
                </a:solidFill>
              </a:rPr>
              <a:t>Before Viewing: Review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6751" y="2968678"/>
            <a:ext cx="8263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</a:rPr>
              <a:t>Child Poverty</a:t>
            </a:r>
          </a:p>
          <a:p>
            <a:r>
              <a:rPr lang="en-US" sz="2400" dirty="0">
                <a:solidFill>
                  <a:prstClr val="white"/>
                </a:solidFill>
              </a:rPr>
              <a:t>How does child poverty in BC compare with the rest of Canada?</a:t>
            </a:r>
          </a:p>
          <a:p>
            <a:endParaRPr lang="en-US" sz="2400" dirty="0">
              <a:solidFill>
                <a:prstClr val="white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447089" y="3914721"/>
          <a:ext cx="6096000" cy="2738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98776" y="4169007"/>
            <a:ext cx="554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a)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6779" y="5000004"/>
            <a:ext cx="554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b</a:t>
            </a:r>
            <a:r>
              <a:rPr lang="en-US" sz="2800" b="1" dirty="0">
                <a:solidFill>
                  <a:prstClr val="black"/>
                </a:solidFill>
              </a:rPr>
              <a:t>)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98776" y="5831001"/>
            <a:ext cx="554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c)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640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ssets.hulu.com/shows/key_art_bowling_for_columbin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6" b="20273"/>
          <a:stretch/>
        </p:blipFill>
        <p:spPr bwMode="auto">
          <a:xfrm>
            <a:off x="1752600" y="-1566"/>
            <a:ext cx="7391400" cy="20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entagon 4"/>
          <p:cNvSpPr/>
          <p:nvPr/>
        </p:nvSpPr>
        <p:spPr>
          <a:xfrm>
            <a:off x="0" y="551"/>
            <a:ext cx="2606040" cy="604200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prstClr val="white"/>
                </a:solidFill>
              </a:rPr>
              <a:t>Documentary</a:t>
            </a:r>
            <a:endParaRPr lang="en-CA" sz="2800" dirty="0">
              <a:solidFill>
                <a:prstClr val="white"/>
              </a:solidFill>
            </a:endParaRPr>
          </a:p>
        </p:txBody>
      </p:sp>
      <p:pic>
        <p:nvPicPr>
          <p:cNvPr id="2054" name="Picture 6" descr="http://www.goastreets.com/wp-content/uploads/2014/11/movie-film-roll-clip-art-10-300x2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230" y="592619"/>
            <a:ext cx="2071033" cy="180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72241" y="2137681"/>
            <a:ext cx="5997723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solidFill>
                  <a:prstClr val="white"/>
                </a:solidFill>
              </a:rPr>
              <a:t>Before Viewing: Review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6751" y="2968678"/>
            <a:ext cx="8263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</a:rPr>
              <a:t>Child Poverty</a:t>
            </a:r>
          </a:p>
          <a:p>
            <a:r>
              <a:rPr lang="en-US" sz="2400" dirty="0">
                <a:solidFill>
                  <a:prstClr val="white"/>
                </a:solidFill>
              </a:rPr>
              <a:t>How does child poverty in BC compare with the rest of Canada?</a:t>
            </a:r>
          </a:p>
          <a:p>
            <a:endParaRPr lang="en-US" sz="2400" dirty="0">
              <a:solidFill>
                <a:prstClr val="white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498364" y="3914721"/>
          <a:ext cx="6096000" cy="1917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52600" y="4416352"/>
            <a:ext cx="853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c)</a:t>
            </a:r>
            <a:endParaRPr lang="en-US" sz="4400" b="1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://cdn.makeuseof.com/wp-content/uploads/2015/06/19_emoji.png?bccfec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954" y="5580581"/>
            <a:ext cx="2170187" cy="107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56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ssets.hulu.com/shows/key_art_bowling_for_columbin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6" b="20273"/>
          <a:stretch/>
        </p:blipFill>
        <p:spPr bwMode="auto">
          <a:xfrm>
            <a:off x="1752600" y="-1566"/>
            <a:ext cx="7391400" cy="20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entagon 4"/>
          <p:cNvSpPr/>
          <p:nvPr/>
        </p:nvSpPr>
        <p:spPr>
          <a:xfrm>
            <a:off x="0" y="551"/>
            <a:ext cx="2606040" cy="604200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prstClr val="white"/>
                </a:solidFill>
              </a:rPr>
              <a:t>Documentary</a:t>
            </a:r>
            <a:endParaRPr lang="en-CA" sz="2800" dirty="0">
              <a:solidFill>
                <a:prstClr val="white"/>
              </a:solidFill>
            </a:endParaRPr>
          </a:p>
        </p:txBody>
      </p:sp>
      <p:pic>
        <p:nvPicPr>
          <p:cNvPr id="2054" name="Picture 6" descr="http://www.goastreets.com/wp-content/uploads/2014/11/movie-film-roll-clip-art-10-300x2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230" y="592619"/>
            <a:ext cx="2071033" cy="180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72241" y="2137681"/>
            <a:ext cx="5997723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solidFill>
                  <a:prstClr val="white"/>
                </a:solidFill>
              </a:rPr>
              <a:t>Before Viewing: Review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01981" y="3571276"/>
            <a:ext cx="43498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white"/>
                </a:solidFill>
              </a:rPr>
              <a:t>Which province do you think has the </a:t>
            </a:r>
            <a:r>
              <a:rPr lang="en-US" sz="3600" b="1" u="sng" dirty="0">
                <a:solidFill>
                  <a:prstClr val="white"/>
                </a:solidFill>
              </a:rPr>
              <a:t>highest</a:t>
            </a:r>
            <a:r>
              <a:rPr lang="en-US" sz="3600" dirty="0">
                <a:solidFill>
                  <a:prstClr val="white"/>
                </a:solidFill>
              </a:rPr>
              <a:t> murder rates in Canada?</a:t>
            </a:r>
          </a:p>
          <a:p>
            <a:pPr algn="ctr"/>
            <a:endParaRPr lang="en-US" sz="3600" dirty="0">
              <a:solidFill>
                <a:prstClr val="white"/>
              </a:solidFill>
            </a:endParaRPr>
          </a:p>
        </p:txBody>
      </p:sp>
      <p:pic>
        <p:nvPicPr>
          <p:cNvPr id="2050" name="Picture 2" descr="https://upload.wikimedia.org/wikipedia/commons/thumb/1/14/Political_map_of_Canada.png/650px-Political_map_of_Canad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8678"/>
            <a:ext cx="3986750" cy="344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19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ssets.hulu.com/shows/key_art_bowling_for_columbin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6" b="20273"/>
          <a:stretch/>
        </p:blipFill>
        <p:spPr bwMode="auto">
          <a:xfrm>
            <a:off x="1752600" y="-1566"/>
            <a:ext cx="7391400" cy="20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entagon 4"/>
          <p:cNvSpPr/>
          <p:nvPr/>
        </p:nvSpPr>
        <p:spPr>
          <a:xfrm>
            <a:off x="0" y="551"/>
            <a:ext cx="2606040" cy="604200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prstClr val="white"/>
                </a:solidFill>
              </a:rPr>
              <a:t>Documentary</a:t>
            </a:r>
            <a:endParaRPr lang="en-CA" sz="2800" dirty="0">
              <a:solidFill>
                <a:prstClr val="white"/>
              </a:solidFill>
            </a:endParaRPr>
          </a:p>
        </p:txBody>
      </p:sp>
      <p:pic>
        <p:nvPicPr>
          <p:cNvPr id="2054" name="Picture 6" descr="http://www.goastreets.com/wp-content/uploads/2014/11/movie-film-roll-clip-art-10-300x2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230" y="592619"/>
            <a:ext cx="2071033" cy="180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72241" y="2137681"/>
            <a:ext cx="5997723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solidFill>
                  <a:prstClr val="white"/>
                </a:solidFill>
              </a:rPr>
              <a:t>Before Viewing: Review</a:t>
            </a:r>
          </a:p>
        </p:txBody>
      </p:sp>
      <p:pic>
        <p:nvPicPr>
          <p:cNvPr id="2050" name="Picture 2" descr="https://upload.wikimedia.org/wikipedia/commons/thumb/1/14/Political_map_of_Canada.png/650px-Political_map_of_Canad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70" y="3271731"/>
            <a:ext cx="2971259" cy="2568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1159594" y="3839088"/>
            <a:ext cx="847209" cy="97221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3357357" y="3271731"/>
          <a:ext cx="4512607" cy="333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57131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ssets.hulu.com/shows/key_art_bowling_for_columbin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6" b="20273"/>
          <a:stretch/>
        </p:blipFill>
        <p:spPr bwMode="auto">
          <a:xfrm>
            <a:off x="1752600" y="-1566"/>
            <a:ext cx="7391400" cy="20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entagon 4"/>
          <p:cNvSpPr/>
          <p:nvPr/>
        </p:nvSpPr>
        <p:spPr>
          <a:xfrm>
            <a:off x="0" y="551"/>
            <a:ext cx="2606040" cy="604200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prstClr val="white"/>
                </a:solidFill>
              </a:rPr>
              <a:t>Documentary</a:t>
            </a:r>
            <a:endParaRPr lang="en-CA" sz="2800" dirty="0">
              <a:solidFill>
                <a:prstClr val="white"/>
              </a:solidFill>
            </a:endParaRPr>
          </a:p>
        </p:txBody>
      </p:sp>
      <p:pic>
        <p:nvPicPr>
          <p:cNvPr id="2054" name="Picture 6" descr="http://www.goastreets.com/wp-content/uploads/2014/11/movie-film-roll-clip-art-10-300x2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230" y="592619"/>
            <a:ext cx="2071033" cy="180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72241" y="2137681"/>
            <a:ext cx="5997723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solidFill>
                  <a:prstClr val="white"/>
                </a:solidFill>
              </a:rPr>
              <a:t>Before Viewing: Review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-64230" y="3190253"/>
            <a:ext cx="4537817" cy="2663616"/>
          </a:xfrm>
          <a:prstGeom prst="wedgeEllipseCallout">
            <a:avLst>
              <a:gd name="adj1" fmla="val -38393"/>
              <a:gd name="adj2" fmla="val 5512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134770">
                    <a:lumMod val="50000"/>
                  </a:srgbClr>
                </a:solidFill>
              </a:rPr>
              <a:t>Do you know anyone who owns a gun or rifle?</a:t>
            </a:r>
            <a:endParaRPr lang="en-US" sz="3200" dirty="0">
              <a:solidFill>
                <a:srgbClr val="134770">
                  <a:lumMod val="50000"/>
                </a:srgb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136164" y="3213219"/>
          <a:ext cx="4620426" cy="320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26516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ssets.hulu.com/shows/key_art_bowling_for_columbin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6" b="20273"/>
          <a:stretch/>
        </p:blipFill>
        <p:spPr bwMode="auto">
          <a:xfrm>
            <a:off x="1752600" y="-1566"/>
            <a:ext cx="7391400" cy="20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entagon 4"/>
          <p:cNvSpPr/>
          <p:nvPr/>
        </p:nvSpPr>
        <p:spPr>
          <a:xfrm>
            <a:off x="0" y="551"/>
            <a:ext cx="2606040" cy="604200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prstClr val="white"/>
                </a:solidFill>
              </a:rPr>
              <a:t>Documentary</a:t>
            </a:r>
            <a:endParaRPr lang="en-CA" sz="2800" dirty="0">
              <a:solidFill>
                <a:prstClr val="white"/>
              </a:solidFill>
            </a:endParaRPr>
          </a:p>
        </p:txBody>
      </p:sp>
      <p:pic>
        <p:nvPicPr>
          <p:cNvPr id="2054" name="Picture 6" descr="http://www.goastreets.com/wp-content/uploads/2014/11/movie-film-roll-clip-art-10-300x2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230" y="592619"/>
            <a:ext cx="2071033" cy="180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72241" y="2137681"/>
            <a:ext cx="5997723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solidFill>
                  <a:prstClr val="white"/>
                </a:solidFill>
              </a:rPr>
              <a:t>Before Viewing: Review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4544394" y="3321939"/>
            <a:ext cx="4537817" cy="2663616"/>
          </a:xfrm>
          <a:prstGeom prst="wedgeEllipseCallout">
            <a:avLst>
              <a:gd name="adj1" fmla="val 40099"/>
              <a:gd name="adj2" fmla="val 6100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134770">
                    <a:lumMod val="50000"/>
                  </a:srgbClr>
                </a:solidFill>
              </a:rPr>
              <a:t>Do you and your family lock the front door of your house?</a:t>
            </a:r>
            <a:endParaRPr lang="en-US" sz="3200" dirty="0">
              <a:solidFill>
                <a:srgbClr val="134770">
                  <a:lumMod val="50000"/>
                </a:srgb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50676" y="3169676"/>
          <a:ext cx="4620426" cy="320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7585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ssets.hulu.com/shows/key_art_bowling_for_columbin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6" b="20273"/>
          <a:stretch/>
        </p:blipFill>
        <p:spPr bwMode="auto">
          <a:xfrm>
            <a:off x="1752600" y="-1566"/>
            <a:ext cx="7391400" cy="20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entagon 4"/>
          <p:cNvSpPr/>
          <p:nvPr/>
        </p:nvSpPr>
        <p:spPr>
          <a:xfrm>
            <a:off x="0" y="551"/>
            <a:ext cx="2606040" cy="604200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prstClr val="white"/>
                </a:solidFill>
              </a:rPr>
              <a:t>Documentary</a:t>
            </a:r>
            <a:endParaRPr lang="en-CA" sz="2800" dirty="0">
              <a:solidFill>
                <a:prstClr val="white"/>
              </a:solidFill>
            </a:endParaRPr>
          </a:p>
        </p:txBody>
      </p:sp>
      <p:pic>
        <p:nvPicPr>
          <p:cNvPr id="2054" name="Picture 6" descr="http://www.goastreets.com/wp-content/uploads/2014/11/movie-film-roll-clip-art-10-300x2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230" y="592619"/>
            <a:ext cx="2071033" cy="180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72241" y="2137681"/>
            <a:ext cx="5997723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solidFill>
                  <a:prstClr val="white"/>
                </a:solidFill>
              </a:rPr>
              <a:t>Your TASK: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2228" y="3083724"/>
            <a:ext cx="75544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** Next week you will be completing an activity and writing a paragraph about this documentary, so it is IMPORTANT that you: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923" y="4776853"/>
            <a:ext cx="83577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AA93A">
                    <a:lumMod val="60000"/>
                    <a:lumOff val="40000"/>
                  </a:srgbClr>
                </a:solidFill>
              </a:rPr>
              <a:t>WATCH </a:t>
            </a:r>
            <a:r>
              <a:rPr lang="en-US" sz="3600" b="1" dirty="0">
                <a:solidFill>
                  <a:srgbClr val="FAA93A">
                    <a:lumMod val="60000"/>
                    <a:lumOff val="40000"/>
                  </a:srgbClr>
                </a:solidFill>
              </a:rPr>
              <a:t>IT</a:t>
            </a:r>
          </a:p>
          <a:p>
            <a:pPr algn="ctr"/>
            <a:r>
              <a:rPr lang="en-US" sz="2800" b="1" dirty="0">
                <a:solidFill>
                  <a:prstClr val="white"/>
                </a:solidFill>
              </a:rPr>
              <a:t>and</a:t>
            </a:r>
          </a:p>
          <a:p>
            <a:pPr algn="ctr"/>
            <a:r>
              <a:rPr lang="en-US" sz="3200" b="1" dirty="0">
                <a:solidFill>
                  <a:srgbClr val="FAA93A">
                    <a:lumMod val="60000"/>
                    <a:lumOff val="40000"/>
                  </a:srgbClr>
                </a:solidFill>
              </a:rPr>
              <a:t>ANSWER </a:t>
            </a:r>
            <a:r>
              <a:rPr lang="en-US" sz="3200" b="1" dirty="0">
                <a:solidFill>
                  <a:srgbClr val="FAA93A">
                    <a:lumMod val="60000"/>
                    <a:lumOff val="40000"/>
                  </a:srgbClr>
                </a:solidFill>
              </a:rPr>
              <a:t>THE COMPREHENSION </a:t>
            </a:r>
            <a:r>
              <a:rPr lang="en-US" sz="3200" b="1" dirty="0">
                <a:solidFill>
                  <a:srgbClr val="FAA93A">
                    <a:lumMod val="60000"/>
                    <a:lumOff val="40000"/>
                  </a:srgbClr>
                </a:solidFill>
              </a:rPr>
              <a:t>QUESTIONS</a:t>
            </a:r>
            <a:endParaRPr lang="en-US" sz="3200" b="1" dirty="0">
              <a:solidFill>
                <a:srgbClr val="FAA93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437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297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Nechako Lakes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Beck</dc:creator>
  <cp:lastModifiedBy>Janice Beck</cp:lastModifiedBy>
  <cp:revision>1</cp:revision>
  <dcterms:created xsi:type="dcterms:W3CDTF">2015-11-19T00:10:06Z</dcterms:created>
  <dcterms:modified xsi:type="dcterms:W3CDTF">2015-11-19T00:10:43Z</dcterms:modified>
</cp:coreProperties>
</file>