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9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7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3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6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7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8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0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5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3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C3AA-29E5-495D-BD1C-32664781CD5F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EBBB-113B-4E0A-87C6-EABC2866F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4" y="188006"/>
            <a:ext cx="8725256" cy="6398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1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216218"/>
            <a:ext cx="8758238" cy="642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5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1" y="273366"/>
            <a:ext cx="8572501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5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59091"/>
            <a:ext cx="8443913" cy="619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11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" y="259079"/>
            <a:ext cx="8486775" cy="622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7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" y="330517"/>
            <a:ext cx="8558213" cy="627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2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" y="159066"/>
            <a:ext cx="8772525" cy="643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0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" y="130492"/>
            <a:ext cx="8872538" cy="650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1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Nechako Lakes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Beck</dc:creator>
  <cp:lastModifiedBy>Janice Beck</cp:lastModifiedBy>
  <cp:revision>1</cp:revision>
  <dcterms:created xsi:type="dcterms:W3CDTF">2016-05-17T15:30:28Z</dcterms:created>
  <dcterms:modified xsi:type="dcterms:W3CDTF">2016-05-17T15:30:41Z</dcterms:modified>
</cp:coreProperties>
</file>