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1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26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86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09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30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15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67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79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43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20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5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6BA1-2236-4143-BCE8-4178BDC12E62}" type="datetimeFigureOut">
              <a:rPr lang="en-CA" smtClean="0"/>
              <a:t>2015-02-11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AC2F-0E79-46A7-9037-E321D7FC3B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960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04-30-canadianproblem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2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ianUSE-349x4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3" y="0"/>
            <a:ext cx="5983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89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-tire-in-cana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18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gsters-in-cana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53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canadians-go-to-wo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06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while-in-Canad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5" y="0"/>
            <a:ext cx="6508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69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d-on-RoyReid.ca-Canada-Day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7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35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s_me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5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08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couver-rio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8" y="0"/>
            <a:ext cx="8021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2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Wl_Bq5n8DWU/Tt2Cti1PEDI/AAAAAAAAAAg/7BIaoEMbUHY/s1600/maple+syr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71" y="0"/>
            <a:ext cx="6832078" cy="68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3-www.craveonline.com/assets/uploads/gallery/top-10-stereotypes-about-canadians/canada-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1" y="352542"/>
            <a:ext cx="952500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5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0" y="0"/>
            <a:ext cx="7454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6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tF9CQK1GZho/UwPQW4WHAHI/AAAAAAAAEGc/t1YlWqygxaY/s1600/sho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6" y="149485"/>
            <a:ext cx="9793643" cy="65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1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ssets.vancitybuzz.com/wp-content/uploads/2012/06/chinchatbuzz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38" y="221776"/>
            <a:ext cx="913447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expat.files.wordpress.com/2013/06/canadian-murder-scene.jpg?w=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54" y="272954"/>
            <a:ext cx="8005785" cy="62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azytownmayor.com/blog/wp-content/uploads/2010/06/Canadian-eh-funny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44" y="189695"/>
            <a:ext cx="6668305" cy="66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6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veryfunnypics.eu/2012/07/funny-picture-canada-attacked-us-with-nickleback-and-justin-bie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17" y="130199"/>
            <a:ext cx="9152198" cy="62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0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illerkurves.com/wp-content/uploads/2012/06/funny-welcome-to-Canada-sig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7" y="233718"/>
            <a:ext cx="10598861" cy="63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62f33b531242320ebb21e7e5dd70daedebad820e671d750832d2183ea9971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0"/>
            <a:ext cx="7132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5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281_491925467518355_2131519313_n_zps656b5cb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5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9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5733fb59deb8ef9697336c06e4437a9a028aceb6157f6d991b7589074eceb4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83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ian-breaking-bad-funny-me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88" y="0"/>
            <a:ext cx="6804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5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ian-justice-com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0"/>
            <a:ext cx="7600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31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ian-Stereotypes-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11811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27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adianstreetgang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9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7</cp:revision>
  <dcterms:created xsi:type="dcterms:W3CDTF">2015-01-24T00:37:10Z</dcterms:created>
  <dcterms:modified xsi:type="dcterms:W3CDTF">2015-02-12T02:40:57Z</dcterms:modified>
</cp:coreProperties>
</file>