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7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5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9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132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5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15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8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0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7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4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9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8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3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1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3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57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162" y="0"/>
            <a:ext cx="8127813" cy="785611"/>
          </a:xfrm>
          <a:solidFill>
            <a:schemeClr val="tx1"/>
          </a:solidFill>
        </p:spPr>
        <p:txBody>
          <a:bodyPr/>
          <a:lstStyle/>
          <a:p>
            <a:r>
              <a:rPr lang="en-CA" sz="4000" dirty="0" smtClean="0">
                <a:solidFill>
                  <a:schemeClr val="bg1"/>
                </a:solidFill>
              </a:rPr>
              <a:t>Hitler’s actions leading to war…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7853" y="785611"/>
            <a:ext cx="11492226" cy="5422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en-CA" sz="4000" dirty="0" err="1" smtClean="0"/>
              <a:t>onscription</a:t>
            </a:r>
            <a:r>
              <a:rPr lang="en-CA" sz="4000" dirty="0" smtClean="0"/>
              <a:t> &amp; rearmament </a:t>
            </a:r>
            <a:r>
              <a:rPr lang="en-CA" sz="2800" dirty="0" smtClean="0"/>
              <a:t>(1935- in secret)</a:t>
            </a:r>
            <a:endParaRPr lang="en-CA" sz="4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CA" sz="4000" dirty="0" err="1" smtClean="0"/>
              <a:t>hineland</a:t>
            </a:r>
            <a:r>
              <a:rPr lang="en-CA" sz="4000" dirty="0" smtClean="0"/>
              <a:t> </a:t>
            </a:r>
            <a:r>
              <a:rPr lang="en-CA" sz="2800" dirty="0" smtClean="0"/>
              <a:t>(Mar 1936)</a:t>
            </a:r>
            <a:endParaRPr lang="en-CA" sz="4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CA" sz="4000" dirty="0" err="1" smtClean="0"/>
              <a:t>ustria</a:t>
            </a:r>
            <a:r>
              <a:rPr lang="en-CA" sz="2800" dirty="0" smtClean="0"/>
              <a:t> (Apr 1930 becomes part of Germany)</a:t>
            </a:r>
            <a:endParaRPr lang="en-CA" sz="4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CA" sz="4000" dirty="0" err="1" smtClean="0"/>
              <a:t>unich</a:t>
            </a:r>
            <a:r>
              <a:rPr lang="en-CA" sz="4000" dirty="0" smtClean="0"/>
              <a:t> </a:t>
            </a:r>
            <a:r>
              <a:rPr lang="en-CA" sz="2800" dirty="0" smtClean="0"/>
              <a:t>(Sept 1938- gets Sudetenland)</a:t>
            </a:r>
            <a:endParaRPr lang="en-CA" sz="4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en-CA" sz="4000" dirty="0" err="1" smtClean="0"/>
              <a:t>zechoslovakia</a:t>
            </a:r>
            <a:r>
              <a:rPr lang="en-CA" sz="4000" dirty="0" smtClean="0"/>
              <a:t> </a:t>
            </a:r>
            <a:r>
              <a:rPr lang="en-CA" sz="2800" dirty="0" smtClean="0"/>
              <a:t>(March 1939- no resistance)</a:t>
            </a:r>
            <a:endParaRPr lang="en-CA" sz="28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en-CA" sz="4000" dirty="0" smtClean="0"/>
              <a:t>SSR-Nazi Pact </a:t>
            </a:r>
            <a:r>
              <a:rPr lang="en-CA" sz="2800" dirty="0" smtClean="0">
                <a:solidFill>
                  <a:schemeClr val="tx1">
                    <a:lumMod val="95000"/>
                  </a:schemeClr>
                </a:solidFill>
              </a:rPr>
              <a:t>(Aug 1939)</a:t>
            </a:r>
            <a:endParaRPr lang="en-CA" sz="28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C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CA" sz="4000" dirty="0" err="1" smtClean="0"/>
              <a:t>oland</a:t>
            </a:r>
            <a:r>
              <a:rPr lang="en-CA" sz="4000" dirty="0" smtClean="0"/>
              <a:t> </a:t>
            </a:r>
            <a:r>
              <a:rPr lang="en-CA" sz="2800" dirty="0" smtClean="0">
                <a:solidFill>
                  <a:schemeClr val="tx1">
                    <a:lumMod val="95000"/>
                  </a:schemeClr>
                </a:solidFill>
              </a:rPr>
              <a:t>(Sept 1, 1939)</a:t>
            </a:r>
            <a:endParaRPr lang="en-CA" sz="28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CA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165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0"/>
            <a:ext cx="9404723" cy="1400530"/>
          </a:xfrm>
        </p:spPr>
        <p:txBody>
          <a:bodyPr/>
          <a:lstStyle/>
          <a:p>
            <a:pPr algn="ctr"/>
            <a:r>
              <a:rPr lang="en-CA" sz="6000" b="1" dirty="0" smtClean="0"/>
              <a:t>Causes of WWII</a:t>
            </a:r>
            <a:endParaRPr lang="en-C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18" y="958304"/>
            <a:ext cx="11270271" cy="61817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4000" dirty="0" err="1" smtClean="0"/>
              <a:t>itler</a:t>
            </a:r>
            <a:r>
              <a:rPr lang="en-CA" sz="4000" dirty="0" smtClean="0"/>
              <a:t> and Nazis rise to power</a:t>
            </a:r>
          </a:p>
          <a:p>
            <a:pPr marL="0" indent="0">
              <a:buNone/>
            </a:pPr>
            <a:r>
              <a:rPr lang="en-CA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4000" dirty="0" err="1" smtClean="0"/>
              <a:t>ppeasement</a:t>
            </a:r>
            <a:r>
              <a:rPr lang="en-CA" sz="4000" dirty="0" smtClean="0"/>
              <a:t> encouraged aggression</a:t>
            </a:r>
          </a:p>
          <a:p>
            <a:pPr marL="0" indent="0">
              <a:buNone/>
            </a:pPr>
            <a:r>
              <a:rPr lang="en-CA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CA" sz="4000" dirty="0" err="1" smtClean="0"/>
              <a:t>reaty</a:t>
            </a:r>
            <a:r>
              <a:rPr lang="en-CA" sz="4000" dirty="0" smtClean="0"/>
              <a:t> of Versailles solved nothing</a:t>
            </a:r>
          </a:p>
          <a:p>
            <a:pPr marL="0" indent="0">
              <a:buNone/>
            </a:pPr>
            <a:r>
              <a:rPr lang="en-CA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4000" dirty="0" err="1" smtClean="0"/>
              <a:t>eague</a:t>
            </a:r>
            <a:r>
              <a:rPr lang="en-CA" sz="4000" dirty="0" smtClean="0"/>
              <a:t> of Nations failed</a:t>
            </a:r>
          </a:p>
          <a:p>
            <a:pPr marL="0" indent="0">
              <a:buNone/>
            </a:pPr>
            <a:r>
              <a:rPr lang="en-CA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4000" dirty="0" err="1" smtClean="0"/>
              <a:t>xtreme</a:t>
            </a:r>
            <a:r>
              <a:rPr lang="en-CA" sz="4000" dirty="0" smtClean="0"/>
              <a:t> Nationalism</a:t>
            </a:r>
          </a:p>
          <a:p>
            <a:pPr marL="0" indent="0">
              <a:buNone/>
            </a:pPr>
            <a:r>
              <a:rPr lang="en-CA" sz="5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4000" dirty="0" err="1" smtClean="0"/>
              <a:t>reat</a:t>
            </a:r>
            <a:r>
              <a:rPr lang="en-CA" sz="4000" dirty="0" smtClean="0"/>
              <a:t> Depression</a:t>
            </a:r>
          </a:p>
        </p:txBody>
      </p:sp>
    </p:spTree>
    <p:extLst>
      <p:ext uri="{BB962C8B-B14F-4D97-AF65-F5344CB8AC3E}">
        <p14:creationId xmlns:p14="http://schemas.microsoft.com/office/powerpoint/2010/main" val="342354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93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Hitler’s actions leading to war…</vt:lpstr>
      <vt:lpstr>Causes of WWII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3</cp:revision>
  <dcterms:created xsi:type="dcterms:W3CDTF">2015-04-30T02:34:09Z</dcterms:created>
  <dcterms:modified xsi:type="dcterms:W3CDTF">2015-04-30T03:11:20Z</dcterms:modified>
</cp:coreProperties>
</file>