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799291-CA0B-497A-89B8-CDEFAA2E56A6}" type="datetimeFigureOut">
              <a:rPr lang="en-CA" smtClean="0"/>
              <a:pPr/>
              <a:t>03/02/2016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02C9FF-2947-427C-9583-8A0DFB5E822C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74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9291-CA0B-497A-89B8-CDEFAA2E56A6}" type="datetimeFigureOut">
              <a:rPr lang="en-CA" smtClean="0">
                <a:solidFill>
                  <a:srgbClr val="A6B727"/>
                </a:solidFill>
              </a:rPr>
              <a:pPr/>
              <a:t>03/02/2016</a:t>
            </a:fld>
            <a:endParaRPr lang="en-CA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C9FF-2947-427C-9583-8A0DFB5E822C}" type="slidenum">
              <a:rPr lang="en-CA" smtClean="0">
                <a:solidFill>
                  <a:srgbClr val="A6B727"/>
                </a:solidFill>
              </a:rPr>
              <a:pPr/>
              <a:t>‹#›</a:t>
            </a:fld>
            <a:endParaRPr lang="en-CA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2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9291-CA0B-497A-89B8-CDEFAA2E56A6}" type="datetimeFigureOut">
              <a:rPr lang="en-CA" smtClean="0">
                <a:solidFill>
                  <a:srgbClr val="A6B727"/>
                </a:solidFill>
              </a:rPr>
              <a:pPr/>
              <a:t>03/02/2016</a:t>
            </a:fld>
            <a:endParaRPr lang="en-CA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C9FF-2947-427C-9583-8A0DFB5E822C}" type="slidenum">
              <a:rPr lang="en-CA" smtClean="0">
                <a:solidFill>
                  <a:srgbClr val="A6B727"/>
                </a:solidFill>
              </a:rPr>
              <a:pPr/>
              <a:t>‹#›</a:t>
            </a:fld>
            <a:endParaRPr lang="en-CA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4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02205"/>
      </p:ext>
    </p:extLst>
  </p:cSld>
  <p:clrMapOvr>
    <a:masterClrMapping/>
  </p:clrMapOvr>
  <p:transition spd="slow" advTm="5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7156"/>
      </p:ext>
    </p:extLst>
  </p:cSld>
  <p:clrMapOvr>
    <a:masterClrMapping/>
  </p:clrMapOvr>
  <p:transition spd="slow" advTm="5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2062"/>
      </p:ext>
    </p:extLst>
  </p:cSld>
  <p:clrMapOvr>
    <a:masterClrMapping/>
  </p:clrMapOvr>
  <p:transition spd="slow" advTm="5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30273"/>
      </p:ext>
    </p:extLst>
  </p:cSld>
  <p:clrMapOvr>
    <a:masterClrMapping/>
  </p:clrMapOvr>
  <p:transition spd="slow" advTm="5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8046"/>
      </p:ext>
    </p:extLst>
  </p:cSld>
  <p:clrMapOvr>
    <a:masterClrMapping/>
  </p:clrMapOvr>
  <p:transition spd="slow" advTm="5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20547"/>
      </p:ext>
    </p:extLst>
  </p:cSld>
  <p:clrMapOvr>
    <a:masterClrMapping/>
  </p:clrMapOvr>
  <p:transition spd="slow" advTm="5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47880"/>
      </p:ext>
    </p:extLst>
  </p:cSld>
  <p:clrMapOvr>
    <a:masterClrMapping/>
  </p:clrMapOvr>
  <p:transition spd="slow" advTm="5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56620"/>
      </p:ext>
    </p:extLst>
  </p:cSld>
  <p:clrMapOvr>
    <a:masterClrMapping/>
  </p:clrMapOvr>
  <p:transition spd="slow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9291-CA0B-497A-89B8-CDEFAA2E56A6}" type="datetimeFigureOut">
              <a:rPr lang="en-CA" smtClean="0">
                <a:solidFill>
                  <a:srgbClr val="A6B727"/>
                </a:solidFill>
              </a:rPr>
              <a:pPr/>
              <a:t>03/02/2016</a:t>
            </a:fld>
            <a:endParaRPr lang="en-CA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C9FF-2947-427C-9583-8A0DFB5E822C}" type="slidenum">
              <a:rPr lang="en-CA" smtClean="0">
                <a:solidFill>
                  <a:srgbClr val="A6B727"/>
                </a:solidFill>
              </a:rPr>
              <a:pPr/>
              <a:t>‹#›</a:t>
            </a:fld>
            <a:endParaRPr lang="en-CA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41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95352"/>
      </p:ext>
    </p:extLst>
  </p:cSld>
  <p:clrMapOvr>
    <a:masterClrMapping/>
  </p:clrMapOvr>
  <p:transition spd="slow" advTm="5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74829"/>
      </p:ext>
    </p:extLst>
  </p:cSld>
  <p:clrMapOvr>
    <a:masterClrMapping/>
  </p:clrMapOvr>
  <p:transition spd="slow" advTm="5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48902"/>
      </p:ext>
    </p:extLst>
  </p:cSld>
  <p:clrMapOvr>
    <a:masterClrMapping/>
  </p:clrMapOvr>
  <p:transition spd="slow"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9291-CA0B-497A-89B8-CDEFAA2E56A6}" type="datetimeFigureOut">
              <a:rPr lang="en-CA" smtClean="0">
                <a:solidFill>
                  <a:srgbClr val="A6B727"/>
                </a:solidFill>
              </a:rPr>
              <a:pPr/>
              <a:t>03/02/2016</a:t>
            </a:fld>
            <a:endParaRPr lang="en-CA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C9FF-2947-427C-9583-8A0DFB5E822C}" type="slidenum">
              <a:rPr lang="en-CA" smtClean="0">
                <a:solidFill>
                  <a:srgbClr val="A6B727"/>
                </a:solidFill>
              </a:rPr>
              <a:pPr/>
              <a:t>‹#›</a:t>
            </a:fld>
            <a:endParaRPr lang="en-CA">
              <a:solidFill>
                <a:srgbClr val="A6B7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15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9291-CA0B-497A-89B8-CDEFAA2E56A6}" type="datetimeFigureOut">
              <a:rPr lang="en-CA" smtClean="0">
                <a:solidFill>
                  <a:srgbClr val="A6B727"/>
                </a:solidFill>
              </a:rPr>
              <a:pPr/>
              <a:t>03/02/2016</a:t>
            </a:fld>
            <a:endParaRPr lang="en-CA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C9FF-2947-427C-9583-8A0DFB5E822C}" type="slidenum">
              <a:rPr lang="en-CA" smtClean="0">
                <a:solidFill>
                  <a:srgbClr val="A6B727"/>
                </a:solidFill>
              </a:rPr>
              <a:pPr/>
              <a:t>‹#›</a:t>
            </a:fld>
            <a:endParaRPr lang="en-CA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9291-CA0B-497A-89B8-CDEFAA2E56A6}" type="datetimeFigureOut">
              <a:rPr lang="en-CA" smtClean="0">
                <a:solidFill>
                  <a:srgbClr val="A6B727"/>
                </a:solidFill>
              </a:rPr>
              <a:pPr/>
              <a:t>03/02/2016</a:t>
            </a:fld>
            <a:endParaRPr lang="en-CA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C9FF-2947-427C-9583-8A0DFB5E822C}" type="slidenum">
              <a:rPr lang="en-CA" smtClean="0">
                <a:solidFill>
                  <a:srgbClr val="A6B727"/>
                </a:solidFill>
              </a:rPr>
              <a:pPr/>
              <a:t>‹#›</a:t>
            </a:fld>
            <a:endParaRPr lang="en-CA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3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9291-CA0B-497A-89B8-CDEFAA2E56A6}" type="datetimeFigureOut">
              <a:rPr lang="en-CA" smtClean="0">
                <a:solidFill>
                  <a:srgbClr val="A6B727"/>
                </a:solidFill>
              </a:rPr>
              <a:pPr/>
              <a:t>03/02/2016</a:t>
            </a:fld>
            <a:endParaRPr lang="en-CA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C9FF-2947-427C-9583-8A0DFB5E822C}" type="slidenum">
              <a:rPr lang="en-CA" smtClean="0">
                <a:solidFill>
                  <a:srgbClr val="A6B727"/>
                </a:solidFill>
              </a:rPr>
              <a:pPr/>
              <a:t>‹#›</a:t>
            </a:fld>
            <a:endParaRPr lang="en-CA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5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9291-CA0B-497A-89B8-CDEFAA2E56A6}" type="datetimeFigureOut">
              <a:rPr lang="en-CA" smtClean="0">
                <a:solidFill>
                  <a:srgbClr val="A6B727"/>
                </a:solidFill>
              </a:rPr>
              <a:pPr/>
              <a:t>03/02/2016</a:t>
            </a:fld>
            <a:endParaRPr lang="en-CA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C9FF-2947-427C-9583-8A0DFB5E822C}" type="slidenum">
              <a:rPr lang="en-CA" smtClean="0">
                <a:solidFill>
                  <a:srgbClr val="A6B727"/>
                </a:solidFill>
              </a:rPr>
              <a:pPr/>
              <a:t>‹#›</a:t>
            </a:fld>
            <a:endParaRPr lang="en-CA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9291-CA0B-497A-89B8-CDEFAA2E56A6}" type="datetimeFigureOut">
              <a:rPr lang="en-CA" smtClean="0">
                <a:solidFill>
                  <a:srgbClr val="A6B727"/>
                </a:solidFill>
              </a:rPr>
              <a:pPr/>
              <a:t>03/02/2016</a:t>
            </a:fld>
            <a:endParaRPr lang="en-CA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C9FF-2947-427C-9583-8A0DFB5E822C}" type="slidenum">
              <a:rPr lang="en-CA" smtClean="0">
                <a:solidFill>
                  <a:srgbClr val="A6B727"/>
                </a:solidFill>
              </a:rPr>
              <a:pPr/>
              <a:t>‹#›</a:t>
            </a:fld>
            <a:endParaRPr lang="en-CA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2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9291-CA0B-497A-89B8-CDEFAA2E56A6}" type="datetimeFigureOut">
              <a:rPr lang="en-CA" smtClean="0">
                <a:solidFill>
                  <a:srgbClr val="A6B727"/>
                </a:solidFill>
              </a:rPr>
              <a:pPr/>
              <a:t>03/02/2016</a:t>
            </a:fld>
            <a:endParaRPr lang="en-CA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C9FF-2947-427C-9583-8A0DFB5E822C}" type="slidenum">
              <a:rPr lang="en-CA" smtClean="0">
                <a:solidFill>
                  <a:srgbClr val="A6B727"/>
                </a:solidFill>
              </a:rPr>
              <a:pPr/>
              <a:t>‹#›</a:t>
            </a:fld>
            <a:endParaRPr lang="en-CA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1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1799291-CA0B-497A-89B8-CDEFAA2E56A6}" type="datetimeFigureOut">
              <a:rPr lang="en-CA" smtClean="0">
                <a:solidFill>
                  <a:srgbClr val="A6B727"/>
                </a:solidFill>
              </a:rPr>
              <a:pPr/>
              <a:t>03/02/2016</a:t>
            </a:fld>
            <a:endParaRPr lang="en-CA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CA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A02C9FF-2947-427C-9583-8A0DFB5E822C}" type="slidenum">
              <a:rPr lang="en-CA" smtClean="0">
                <a:solidFill>
                  <a:srgbClr val="A6B727"/>
                </a:solidFill>
              </a:rPr>
              <a:pPr/>
              <a:t>‹#›</a:t>
            </a:fld>
            <a:endParaRPr lang="en-CA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0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42D7D-806C-40FB-B88E-4FF4C0C209B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E69EB-D775-4F95-A7C6-1E8FA54FDC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5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086" y="1848814"/>
            <a:ext cx="6858000" cy="1790700"/>
          </a:xfrm>
        </p:spPr>
        <p:txBody>
          <a:bodyPr>
            <a:normAutofit/>
          </a:bodyPr>
          <a:lstStyle/>
          <a:p>
            <a:r>
              <a:rPr lang="en-CA" sz="8625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W</a:t>
            </a:r>
            <a:r>
              <a:rPr lang="en-CA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 panose="0205050205050A020403" pitchFamily="18" charset="0"/>
              </a:rPr>
              <a:t>elcome to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93996" y="3472089"/>
            <a:ext cx="6858000" cy="17907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8625" dirty="0">
                <a:solidFill>
                  <a:srgbClr val="418AB3">
                    <a:lumMod val="50000"/>
                  </a:srgbClr>
                </a:solidFill>
                <a:latin typeface="Algerian" panose="04020705040A02060702" pitchFamily="82" charset="0"/>
              </a:rPr>
              <a:t>S</a:t>
            </a:r>
            <a:r>
              <a:rPr lang="en-CA" b="1" dirty="0">
                <a:solidFill>
                  <a:srgbClr val="000000"/>
                </a:solidFill>
                <a:latin typeface="Adobe Caslon Pro" panose="0205050205050A020403" pitchFamily="18" charset="0"/>
              </a:rPr>
              <a:t>ocial</a:t>
            </a:r>
            <a:r>
              <a:rPr lang="en-CA" sz="8625" dirty="0">
                <a:solidFill>
                  <a:srgbClr val="00B050"/>
                </a:solidFill>
                <a:latin typeface="Adobe Caslon Pro" panose="0205050205050A020403" pitchFamily="18" charset="0"/>
              </a:rPr>
              <a:t> </a:t>
            </a:r>
            <a:r>
              <a:rPr lang="en-CA" sz="8625" dirty="0">
                <a:solidFill>
                  <a:srgbClr val="7030A0"/>
                </a:solidFill>
                <a:latin typeface="Algerian" panose="04020705040A02060702" pitchFamily="82" charset="0"/>
              </a:rPr>
              <a:t>S</a:t>
            </a:r>
            <a:r>
              <a:rPr lang="en-CA" b="1" dirty="0">
                <a:solidFill>
                  <a:srgbClr val="000000"/>
                </a:solidFill>
                <a:latin typeface="Adobe Caslon Pro" panose="0205050205050A020403" pitchFamily="18" charset="0"/>
              </a:rPr>
              <a:t>tudies</a:t>
            </a:r>
            <a:r>
              <a:rPr lang="en-CA" sz="8625" dirty="0">
                <a:solidFill>
                  <a:srgbClr val="00B050"/>
                </a:solidFill>
                <a:latin typeface="Adobe Caslon Pro" panose="0205050205050A020403" pitchFamily="18" charset="0"/>
              </a:rPr>
              <a:t> </a:t>
            </a:r>
            <a:r>
              <a:rPr lang="en-CA" sz="8625" dirty="0" smtClean="0">
                <a:solidFill>
                  <a:srgbClr val="0070C0"/>
                </a:solidFill>
                <a:latin typeface="Algerian" panose="04020705040A02060702" pitchFamily="82" charset="0"/>
              </a:rPr>
              <a:t>9</a:t>
            </a:r>
            <a:r>
              <a:rPr lang="en-CA" sz="8625" dirty="0" smtClean="0">
                <a:solidFill>
                  <a:srgbClr val="000000"/>
                </a:solidFill>
                <a:latin typeface="Algerian" panose="04020705040A02060702" pitchFamily="82" charset="0"/>
              </a:rPr>
              <a:t>!</a:t>
            </a:r>
            <a:endParaRPr lang="en-CA" sz="4950" b="1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wOffCla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915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333311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fRJAD849HdQ/U69BIesOQhI/AAAAAAAABko/azQwvbXFqD8/s1600/teacher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7" y="0"/>
            <a:ext cx="6861649" cy="68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160346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-came-to-class-without-a-penci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26" y="0"/>
            <a:ext cx="7192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366007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7f035ca394e62bf0dbc15a3d72a39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9" y="0"/>
            <a:ext cx="5953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185229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-i-look-like-if-youre-talking-while-im-talki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4" y="0"/>
            <a:ext cx="6124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191114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ny Teacher Me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9" y="1"/>
            <a:ext cx="3970692" cy="69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236x/5d/36/45/5d3645fe49b26524952963c912161f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275" y="910780"/>
            <a:ext cx="4632725" cy="528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334590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.quickmeme.com/img/48/48fbb7b40aa77169bf843b6c19112de41792dbe69e4a2568494497bb8902ae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3" y="188770"/>
            <a:ext cx="8420669" cy="64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08875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5357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10731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meshappen.com/media/created/gbbt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54" y="181685"/>
            <a:ext cx="5715000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19115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0.media.tumblr.com/34543d40e18b691bb6f3e58f5d2e5a54/tumblr_nruq03mjey1uz6me1o1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35" y="0"/>
            <a:ext cx="6832079" cy="683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58936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01" y="797928"/>
            <a:ext cx="8001879" cy="1076655"/>
          </a:xfrm>
        </p:spPr>
        <p:txBody>
          <a:bodyPr>
            <a:noAutofit/>
          </a:bodyPr>
          <a:lstStyle/>
          <a:p>
            <a:r>
              <a:rPr lang="en-CA" sz="8625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W</a:t>
            </a:r>
            <a:r>
              <a:rPr lang="en-CA" sz="4950" b="1" dirty="0">
                <a:latin typeface="Adobe Caslon Pro" panose="0205050205050A020403" pitchFamily="18" charset="0"/>
              </a:rPr>
              <a:t>hat are we going to study?</a:t>
            </a:r>
            <a:endParaRPr lang="en-CA" sz="4950" dirty="0"/>
          </a:p>
        </p:txBody>
      </p:sp>
      <p:pic>
        <p:nvPicPr>
          <p:cNvPr id="11266" name="Picture 2" descr="https://blogs.glowscotland.org.uk/hi/LearningCouncilBlog/files/2013/11/learn-everything-e28f7072986a7495c323ec36ecfffe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1" y="2199036"/>
            <a:ext cx="7847976" cy="373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739" y="2276669"/>
            <a:ext cx="7483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prstClr val="white"/>
                </a:solidFill>
              </a:rPr>
              <a:t>When you are done your work….</a:t>
            </a:r>
            <a:endParaRPr lang="en-US" sz="6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70042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-media-cache-ak0.pinimg.com/736x/69/28/01/6928015598821d05a337dea08407d6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51" y="-436730"/>
            <a:ext cx="4471015" cy="775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23750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236x/69/6a/19/696a19092c0040df99f4acff9df0e6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16" y="155217"/>
            <a:ext cx="3947227" cy="648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413866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d-i-miss-anythi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4" y="0"/>
            <a:ext cx="8905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360373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meguy.com/photos/images/seriously-lets-not-just-glorify-some-idiots-and-overlook-the-reality-68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3" y="51240"/>
            <a:ext cx="7923900" cy="680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628732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1355"/>
            <a:ext cx="9143999" cy="135636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CA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Classroom Expectations</a:t>
            </a:r>
            <a:endParaRPr lang="en-CA" sz="4800" b="1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90918" y="2240924"/>
            <a:ext cx="6632620" cy="3786389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your expectations of me, as your teacher?</a:t>
            </a:r>
            <a:endParaRPr lang="en-CA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2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Textbook Assignment</a:t>
            </a:r>
            <a:endParaRPr lang="en-US" sz="5400" b="1" dirty="0"/>
          </a:p>
        </p:txBody>
      </p:sp>
      <p:pic>
        <p:nvPicPr>
          <p:cNvPr id="1026" name="Picture 2" descr="http://jenasawesomelearning.weebly.com/uploads/2/5/1/7/25173436/191307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97" y="2189196"/>
            <a:ext cx="2755577" cy="355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32ogoqmya1dw8.cloudfront.net/images/sp/carl_ltc/wacn/wri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61" y="2777137"/>
            <a:ext cx="3512158" cy="237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41" y="1053325"/>
            <a:ext cx="3903785" cy="4178581"/>
          </a:xfrm>
        </p:spPr>
        <p:txBody>
          <a:bodyPr>
            <a:normAutofit/>
          </a:bodyPr>
          <a:lstStyle/>
          <a:p>
            <a:pPr algn="ctr"/>
            <a:r>
              <a:rPr lang="en-CA" sz="45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CA" sz="45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CA" sz="4800" dirty="0">
                <a:latin typeface="Aharoni" panose="02010803020104030203" pitchFamily="2" charset="-79"/>
                <a:cs typeface="Aharoni" panose="02010803020104030203" pitchFamily="2" charset="-79"/>
              </a:rPr>
              <a:t>Geography</a:t>
            </a:r>
          </a:p>
        </p:txBody>
      </p:sp>
      <p:pic>
        <p:nvPicPr>
          <p:cNvPr id="7170" name="Picture 2" descr="http://www.schooljotter.com/imagefolders/blackwateri/geography_icon_4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937415"/>
            <a:ext cx="4873319" cy="48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ucalgary.ca/admissions/files/admissions/geograph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" y="937415"/>
            <a:ext cx="3861234" cy="173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attravellive.com/wp-content/uploads/2014/03/1234390_531236123619880_1303000569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/>
          <a:stretch/>
        </p:blipFill>
        <p:spPr bwMode="auto">
          <a:xfrm>
            <a:off x="180304" y="4176420"/>
            <a:ext cx="3861234" cy="163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www.ca.all.biz/img/ca/catalog/6176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/>
          <a:stretch/>
        </p:blipFill>
        <p:spPr bwMode="auto">
          <a:xfrm>
            <a:off x="167425" y="4201961"/>
            <a:ext cx="2358516" cy="20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lewisparker.ca/selectedworks/files/Iroquois%20Canoe%20For%20Web%20Site%20july%20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37" y="632071"/>
            <a:ext cx="3381893" cy="22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6" y="2803377"/>
            <a:ext cx="8003415" cy="1356360"/>
          </a:xfrm>
        </p:spPr>
        <p:txBody>
          <a:bodyPr>
            <a:normAutofit/>
          </a:bodyPr>
          <a:lstStyle/>
          <a:p>
            <a:r>
              <a:rPr lang="en-CA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Canada’s Indigenous Peoples</a:t>
            </a:r>
            <a:endParaRPr lang="en-CA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http://firstpeoplesofcanada.com/images/firstnations/teachers_guide/plains/ojibwati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4" y="632071"/>
            <a:ext cx="2800456" cy="22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ardozohirsch.com/arctic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00" y="632071"/>
            <a:ext cx="3327069" cy="225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irstpeoplesofcanada.com/images/firstnations/teachers_guide/northwest_coast/blanket_chilkat_oran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517" y="4159737"/>
            <a:ext cx="2823980" cy="207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alleryonthelake.com/dynamic/images/detail/Norval_Morrisseau_Heavenly_Brothers_14195_38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97" y="4159737"/>
            <a:ext cx="3914934" cy="206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17" y="1066204"/>
            <a:ext cx="8264227" cy="4178581"/>
          </a:xfrm>
        </p:spPr>
        <p:txBody>
          <a:bodyPr>
            <a:normAutofit/>
          </a:bodyPr>
          <a:lstStyle/>
          <a:p>
            <a:pPr algn="ctr"/>
            <a:r>
              <a:rPr lang="en-CA" sz="45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CA" sz="45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CA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Exploration &amp; Colonization</a:t>
            </a:r>
            <a:endParaRPr lang="en-CA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http://www.distility.com/wp-content/uploads/Exploration-%26-Commit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7" y="478776"/>
            <a:ext cx="3842475" cy="216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wh.schoolworkhelper.netdna-cdn.com/wp-content/uploads/2014/05/Fur_traders_in_colonial-canada.jpg?8f6eb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8" y="4042067"/>
            <a:ext cx="3956291" cy="240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anadaalive.files.wordpress.com/2010/08/nl-engraving-guy-det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61" y="478776"/>
            <a:ext cx="3836635" cy="216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sfu.ca/olc/sites/default/files/idlenomore2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03" y="4042067"/>
            <a:ext cx="37147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9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http://www.toptenz.net/wp-content/uploads/2011/06/Iranian-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15" y="4437711"/>
            <a:ext cx="3330998" cy="22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voltairenet.org/IMG/gif/go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3" y="183524"/>
            <a:ext cx="3111287" cy="232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340" y="2845375"/>
            <a:ext cx="8003415" cy="1356360"/>
          </a:xfrm>
        </p:spPr>
        <p:txBody>
          <a:bodyPr>
            <a:noAutofit/>
          </a:bodyPr>
          <a:lstStyle/>
          <a:p>
            <a:r>
              <a:rPr lang="en-CA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Political </a:t>
            </a:r>
            <a:br>
              <a:rPr lang="en-CA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CA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Revolutions</a:t>
            </a:r>
            <a:endParaRPr lang="en-CA" sz="5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http://images.mentalfloss.com/sites/default/files/french-revolution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86" y="183524"/>
            <a:ext cx="2786827" cy="232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verpool.fluxtime.com/images/civil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34" y="183525"/>
            <a:ext cx="3993479" cy="232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lternet.org/files/styles/story_image/public/story_images/red_fis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6" b="6653"/>
          <a:stretch/>
        </p:blipFill>
        <p:spPr bwMode="auto">
          <a:xfrm>
            <a:off x="168453" y="2505880"/>
            <a:ext cx="4326274" cy="193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msnbc.com/sites/msnbc/files/styles/ratio--3-2--770x513/public/gettyimages-52702553.jpg?itok=_f70Lcx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8676"/>
          <a:stretch/>
        </p:blipFill>
        <p:spPr bwMode="auto">
          <a:xfrm>
            <a:off x="168453" y="4437711"/>
            <a:ext cx="2691685" cy="22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upload.wikimedia.org/wikipedia/commons/4/4e/Prise_de_la_Bastil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38" y="4437712"/>
            <a:ext cx="3017624" cy="22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3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upload.wikimedia.org/wikipedia/commons/7/7b/Coaltu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450" y="229108"/>
            <a:ext cx="3347478" cy="20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63" y="2900458"/>
            <a:ext cx="4296320" cy="1356360"/>
          </a:xfrm>
        </p:spPr>
        <p:txBody>
          <a:bodyPr>
            <a:normAutofit/>
          </a:bodyPr>
          <a:lstStyle/>
          <a:p>
            <a:pPr algn="ctr"/>
            <a:r>
              <a:rPr lang="en-CA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Industrial </a:t>
            </a:r>
            <a:br>
              <a:rPr lang="en-CA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CA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Revolution</a:t>
            </a:r>
            <a:endParaRPr lang="en-CA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2" descr="http://webs.bcp.org/sites/vcleary/ModernWorldHistoryTextbook/IndustrialRevolution/Images/child-lab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6" y="269573"/>
            <a:ext cx="3354525" cy="23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mtholyoke.edu/courses/rschwart/ind_rev/images/IR36GR31x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229" y="2900458"/>
            <a:ext cx="2287253" cy="17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8" y="4555744"/>
            <a:ext cx="4139385" cy="1999140"/>
          </a:xfrm>
          <a:prstGeom prst="rect">
            <a:avLst/>
          </a:prstGeom>
        </p:spPr>
      </p:pic>
      <p:pic>
        <p:nvPicPr>
          <p:cNvPr id="5122" name="Picture 2" descr="https://s-media-cache-ak0.pinimg.com/originals/a3/01/df/a301df5d221ace9f74f271513d8de25a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06" y="2646961"/>
            <a:ext cx="2493800" cy="199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facultycommons.macewan.ca/wp-content/uploads/industrial-revolutio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8" r="14167"/>
          <a:stretch/>
        </p:blipFill>
        <p:spPr bwMode="auto">
          <a:xfrm>
            <a:off x="7282936" y="229108"/>
            <a:ext cx="1609546" cy="262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tatic.flocabulary.com/media/images/70383cc54b2a34c611ee57139ec84a32/industrial-revolution-ima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174" y="4645898"/>
            <a:ext cx="3393203" cy="190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14" descr="http://images.moviepostershop.com/food-inc-movie-poster-2008-1010514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266">
            <a:off x="4766800" y="3872368"/>
            <a:ext cx="14287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58" y="620735"/>
            <a:ext cx="7984588" cy="1356360"/>
          </a:xfrm>
        </p:spPr>
        <p:txBody>
          <a:bodyPr>
            <a:normAutofit/>
          </a:bodyPr>
          <a:lstStyle/>
          <a:p>
            <a:r>
              <a:rPr lang="en-CA" sz="4050" dirty="0">
                <a:latin typeface="Aharoni" panose="02010803020104030203" pitchFamily="2" charset="-79"/>
                <a:cs typeface="Aharoni" panose="02010803020104030203" pitchFamily="2" charset="-79"/>
              </a:rPr>
              <a:t>Media Studies &amp; Current Events</a:t>
            </a:r>
          </a:p>
        </p:txBody>
      </p:sp>
      <p:pic>
        <p:nvPicPr>
          <p:cNvPr id="10242" name="Picture 2" descr="http://www.filmsite.org/images/documentary-gen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7" y="2053992"/>
            <a:ext cx="2309996" cy="230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yt3.ggpht.com/-bonZt347bMc/AAAAAAAAAAI/AAAAAAAAAAA/lR8QEKnqqHk/s900-c-k-no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20" y="3500557"/>
            <a:ext cx="2245391" cy="224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blog.fundrazr.com/wp-content/uploads/2014/01/news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0" y="2125266"/>
            <a:ext cx="2837918" cy="12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upload.wikimedia.org/wikipedia/commons/2/25/Miss_Representation_(201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121">
            <a:off x="2905595" y="3429700"/>
            <a:ext cx="1635932" cy="242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d1p9eehgiw2m83.cloudfront.net/wp-content/uploads/2010/10/crossing-borders-final-poster-low-res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85" y="2429096"/>
            <a:ext cx="1256134" cy="177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1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199" y="4137005"/>
            <a:ext cx="7547317" cy="754436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Classroom </a:t>
            </a:r>
            <a:br>
              <a:rPr lang="en-CA" b="1" dirty="0" smtClean="0">
                <a:solidFill>
                  <a:schemeClr val="tx1"/>
                </a:solidFill>
                <a:latin typeface="Rockwell" panose="02060603020205020403" pitchFamily="18" charset="0"/>
              </a:rPr>
            </a:br>
            <a:r>
              <a:rPr lang="en-CA" dirty="0">
                <a:solidFill>
                  <a:schemeClr val="tx1"/>
                </a:solidFill>
                <a:latin typeface="Rockwell" panose="02060603020205020403" pitchFamily="18" charset="0"/>
              </a:rPr>
              <a:t/>
            </a:r>
            <a:br>
              <a:rPr lang="en-CA" dirty="0">
                <a:solidFill>
                  <a:schemeClr val="tx1"/>
                </a:solidFill>
                <a:latin typeface="Rockwell" panose="02060603020205020403" pitchFamily="18" charset="0"/>
              </a:rPr>
            </a:br>
            <a:r>
              <a:rPr lang="en-CA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Expectations</a:t>
            </a:r>
            <a:endParaRPr lang="en-CA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</Words>
  <Application>Microsoft Office PowerPoint</Application>
  <PresentationFormat>On-screen Show (4:3)</PresentationFormat>
  <Paragraphs>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Adobe Caslon Pro</vt:lpstr>
      <vt:lpstr>Aharoni</vt:lpstr>
      <vt:lpstr>Algerian</vt:lpstr>
      <vt:lpstr>Arial</vt:lpstr>
      <vt:lpstr>Calibri</vt:lpstr>
      <vt:lpstr>Calibri Light</vt:lpstr>
      <vt:lpstr>Corbel</vt:lpstr>
      <vt:lpstr>Rockwell</vt:lpstr>
      <vt:lpstr>Basis</vt:lpstr>
      <vt:lpstr>1_Office Theme</vt:lpstr>
      <vt:lpstr>Welcome to</vt:lpstr>
      <vt:lpstr>What are we going to study?</vt:lpstr>
      <vt:lpstr> Geography</vt:lpstr>
      <vt:lpstr>Canada’s Indigenous Peoples</vt:lpstr>
      <vt:lpstr> Exploration &amp; Colonization</vt:lpstr>
      <vt:lpstr>Political  Revolutions</vt:lpstr>
      <vt:lpstr>The Industrial  Revolution</vt:lpstr>
      <vt:lpstr>Media Studies &amp; Current Events</vt:lpstr>
      <vt:lpstr>Classroom   Expectations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Classroom Expectations</vt:lpstr>
      <vt:lpstr>Textbook Assignment</vt:lpstr>
    </vt:vector>
  </TitlesOfParts>
  <Company>Nechako Lakes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Janice Beck</dc:creator>
  <cp:lastModifiedBy>Janice Beck</cp:lastModifiedBy>
  <cp:revision>1</cp:revision>
  <dcterms:created xsi:type="dcterms:W3CDTF">2016-02-03T20:03:06Z</dcterms:created>
  <dcterms:modified xsi:type="dcterms:W3CDTF">2016-02-03T20:03:22Z</dcterms:modified>
</cp:coreProperties>
</file>