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8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01B468-A18A-40C4-80C0-2C73C51BD4BD}" type="doc">
      <dgm:prSet loTypeId="urn:microsoft.com/office/officeart/2005/8/layout/default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n-CA"/>
        </a:p>
      </dgm:t>
    </dgm:pt>
    <dgm:pt modelId="{EE616C0E-9F2E-4277-99B1-8720E9ED6BB2}">
      <dgm:prSet phldrT="[Text]"/>
      <dgm:spPr/>
      <dgm:t>
        <a:bodyPr/>
        <a:lstStyle/>
        <a:p>
          <a:r>
            <a:rPr lang="en-CA" dirty="0" smtClean="0"/>
            <a:t>4 Corners Activity</a:t>
          </a:r>
          <a:endParaRPr lang="en-CA" dirty="0"/>
        </a:p>
      </dgm:t>
    </dgm:pt>
    <dgm:pt modelId="{D160D5A2-E9C3-43AB-A13D-6AD949ADC04A}" type="parTrans" cxnId="{19027223-D5A7-4C2F-BB4B-15C6AC78EF2D}">
      <dgm:prSet/>
      <dgm:spPr/>
      <dgm:t>
        <a:bodyPr/>
        <a:lstStyle/>
        <a:p>
          <a:endParaRPr lang="en-CA"/>
        </a:p>
      </dgm:t>
    </dgm:pt>
    <dgm:pt modelId="{37E27EDC-DC8E-4224-8357-B3B739E6AC46}" type="sibTrans" cxnId="{19027223-D5A7-4C2F-BB4B-15C6AC78EF2D}">
      <dgm:prSet/>
      <dgm:spPr/>
      <dgm:t>
        <a:bodyPr/>
        <a:lstStyle/>
        <a:p>
          <a:endParaRPr lang="en-CA"/>
        </a:p>
      </dgm:t>
    </dgm:pt>
    <dgm:pt modelId="{8FE86998-C7EA-42A1-B5DC-10C5EFF734C8}" type="pres">
      <dgm:prSet presAssocID="{0B01B468-A18A-40C4-80C0-2C73C51BD4B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24B42A4-A275-4CB8-B5AA-D0AAFD8B1C50}" type="pres">
      <dgm:prSet presAssocID="{EE616C0E-9F2E-4277-99B1-8720E9ED6BB2}" presName="node" presStyleLbl="node1" presStyleIdx="0" presStyleCnt="1" custScaleX="184859" custScaleY="432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9027223-D5A7-4C2F-BB4B-15C6AC78EF2D}" srcId="{0B01B468-A18A-40C4-80C0-2C73C51BD4BD}" destId="{EE616C0E-9F2E-4277-99B1-8720E9ED6BB2}" srcOrd="0" destOrd="0" parTransId="{D160D5A2-E9C3-43AB-A13D-6AD949ADC04A}" sibTransId="{37E27EDC-DC8E-4224-8357-B3B739E6AC46}"/>
    <dgm:cxn modelId="{1A7DEA9C-0805-4388-BB8C-1ABB36D700DF}" type="presOf" srcId="{EE616C0E-9F2E-4277-99B1-8720E9ED6BB2}" destId="{624B42A4-A275-4CB8-B5AA-D0AAFD8B1C50}" srcOrd="0" destOrd="0" presId="urn:microsoft.com/office/officeart/2005/8/layout/default"/>
    <dgm:cxn modelId="{BED68D36-4DFA-4DA7-8E58-24C5516C07AD}" type="presOf" srcId="{0B01B468-A18A-40C4-80C0-2C73C51BD4BD}" destId="{8FE86998-C7EA-42A1-B5DC-10C5EFF734C8}" srcOrd="0" destOrd="0" presId="urn:microsoft.com/office/officeart/2005/8/layout/default"/>
    <dgm:cxn modelId="{A955108F-39C5-4293-B3F9-25672891A718}" type="presParOf" srcId="{8FE86998-C7EA-42A1-B5DC-10C5EFF734C8}" destId="{624B42A4-A275-4CB8-B5AA-D0AAFD8B1C50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C50C5B7-4A91-421C-A24A-2D009643FB51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CA"/>
        </a:p>
      </dgm:t>
    </dgm:pt>
    <dgm:pt modelId="{72BA09E2-3751-41BB-AB82-8DF893C37A45}">
      <dgm:prSet phldrT="[Text]"/>
      <dgm:spPr/>
      <dgm:t>
        <a:bodyPr/>
        <a:lstStyle/>
        <a:p>
          <a:r>
            <a:rPr lang="en-CA" dirty="0" smtClean="0"/>
            <a:t>Agree</a:t>
          </a:r>
          <a:endParaRPr lang="en-CA" dirty="0"/>
        </a:p>
      </dgm:t>
    </dgm:pt>
    <dgm:pt modelId="{D63551DA-D005-4AB9-A1CD-7BF1E73BF13B}" type="parTrans" cxnId="{0557E109-F815-465F-AB34-D382F048531B}">
      <dgm:prSet/>
      <dgm:spPr/>
      <dgm:t>
        <a:bodyPr/>
        <a:lstStyle/>
        <a:p>
          <a:endParaRPr lang="en-CA"/>
        </a:p>
      </dgm:t>
    </dgm:pt>
    <dgm:pt modelId="{84B4538C-69A3-463F-92B1-86A09E170963}" type="sibTrans" cxnId="{0557E109-F815-465F-AB34-D382F048531B}">
      <dgm:prSet/>
      <dgm:spPr/>
      <dgm:t>
        <a:bodyPr/>
        <a:lstStyle/>
        <a:p>
          <a:endParaRPr lang="en-CA"/>
        </a:p>
      </dgm:t>
    </dgm:pt>
    <dgm:pt modelId="{99C7FF96-E290-4380-868F-E027900428A6}">
      <dgm:prSet phldrT="[Text]"/>
      <dgm:spPr/>
      <dgm:t>
        <a:bodyPr/>
        <a:lstStyle/>
        <a:p>
          <a:r>
            <a:rPr lang="en-CA" dirty="0" smtClean="0"/>
            <a:t>Strongly Agree</a:t>
          </a:r>
          <a:endParaRPr lang="en-CA" dirty="0"/>
        </a:p>
      </dgm:t>
    </dgm:pt>
    <dgm:pt modelId="{A7C609CF-767B-4649-BE79-C6470E817A1C}" type="parTrans" cxnId="{D3E08AA0-F855-4479-9F15-6113CF2DB56E}">
      <dgm:prSet/>
      <dgm:spPr/>
      <dgm:t>
        <a:bodyPr/>
        <a:lstStyle/>
        <a:p>
          <a:endParaRPr lang="en-CA"/>
        </a:p>
      </dgm:t>
    </dgm:pt>
    <dgm:pt modelId="{63BE4E6C-5141-42AB-AE00-D0334A24AD70}" type="sibTrans" cxnId="{D3E08AA0-F855-4479-9F15-6113CF2DB56E}">
      <dgm:prSet/>
      <dgm:spPr/>
      <dgm:t>
        <a:bodyPr/>
        <a:lstStyle/>
        <a:p>
          <a:endParaRPr lang="en-CA"/>
        </a:p>
      </dgm:t>
    </dgm:pt>
    <dgm:pt modelId="{401BF87D-F16F-4415-A46B-929F2E6B0CD9}">
      <dgm:prSet phldrT="[Text]"/>
      <dgm:spPr/>
      <dgm:t>
        <a:bodyPr/>
        <a:lstStyle/>
        <a:p>
          <a:r>
            <a:rPr lang="en-CA" dirty="0" smtClean="0"/>
            <a:t>Disagree</a:t>
          </a:r>
          <a:endParaRPr lang="en-CA" dirty="0"/>
        </a:p>
      </dgm:t>
    </dgm:pt>
    <dgm:pt modelId="{3E54F4EB-91C4-4E94-8D9E-47BDD178BA7C}" type="parTrans" cxnId="{44DFCDB6-0591-4FAD-9573-4F943F54B1C2}">
      <dgm:prSet/>
      <dgm:spPr/>
      <dgm:t>
        <a:bodyPr/>
        <a:lstStyle/>
        <a:p>
          <a:endParaRPr lang="en-CA"/>
        </a:p>
      </dgm:t>
    </dgm:pt>
    <dgm:pt modelId="{C2E4BDD8-E681-446D-95AF-67BBDEF135D8}" type="sibTrans" cxnId="{44DFCDB6-0591-4FAD-9573-4F943F54B1C2}">
      <dgm:prSet/>
      <dgm:spPr/>
      <dgm:t>
        <a:bodyPr/>
        <a:lstStyle/>
        <a:p>
          <a:endParaRPr lang="en-CA"/>
        </a:p>
      </dgm:t>
    </dgm:pt>
    <dgm:pt modelId="{4802FE77-A934-4875-9863-7F7E555A152B}">
      <dgm:prSet phldrT="[Text]"/>
      <dgm:spPr/>
      <dgm:t>
        <a:bodyPr/>
        <a:lstStyle/>
        <a:p>
          <a:r>
            <a:rPr lang="en-CA" dirty="0" smtClean="0"/>
            <a:t>Strongly Disagree</a:t>
          </a:r>
          <a:endParaRPr lang="en-CA" dirty="0"/>
        </a:p>
      </dgm:t>
    </dgm:pt>
    <dgm:pt modelId="{96F5CBA3-AABC-428D-B3B8-A45056A9C4CA}" type="parTrans" cxnId="{8045E388-DAD4-4C37-ABF1-9576ECF9BB3C}">
      <dgm:prSet/>
      <dgm:spPr/>
      <dgm:t>
        <a:bodyPr/>
        <a:lstStyle/>
        <a:p>
          <a:endParaRPr lang="en-CA"/>
        </a:p>
      </dgm:t>
    </dgm:pt>
    <dgm:pt modelId="{C270D99A-8185-4449-AF93-154BEDD6E8BF}" type="sibTrans" cxnId="{8045E388-DAD4-4C37-ABF1-9576ECF9BB3C}">
      <dgm:prSet/>
      <dgm:spPr/>
      <dgm:t>
        <a:bodyPr/>
        <a:lstStyle/>
        <a:p>
          <a:endParaRPr lang="en-CA"/>
        </a:p>
      </dgm:t>
    </dgm:pt>
    <dgm:pt modelId="{AEA43E9B-3263-45C0-8571-4B117842B5B6}" type="pres">
      <dgm:prSet presAssocID="{2C50C5B7-4A91-421C-A24A-2D009643FB5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4DB3071-2B6E-404F-A463-8BBD0028AB3E}" type="pres">
      <dgm:prSet presAssocID="{72BA09E2-3751-41BB-AB82-8DF893C37A4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58A888-B219-450F-9772-330045190226}" type="pres">
      <dgm:prSet presAssocID="{84B4538C-69A3-463F-92B1-86A09E170963}" presName="sibTrans" presStyleCnt="0"/>
      <dgm:spPr/>
    </dgm:pt>
    <dgm:pt modelId="{31E7A62F-DCD6-4A1D-A1E2-5B32741D2C4F}" type="pres">
      <dgm:prSet presAssocID="{99C7FF96-E290-4380-868F-E027900428A6}" presName="node" presStyleLbl="node1" presStyleIdx="1" presStyleCnt="4" custLinFactNeighborX="62631" custLinFactNeighborY="-12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6CAD74-261C-420C-A635-B79FB842AB7E}" type="pres">
      <dgm:prSet presAssocID="{63BE4E6C-5141-42AB-AE00-D0334A24AD70}" presName="sibTrans" presStyleCnt="0"/>
      <dgm:spPr/>
    </dgm:pt>
    <dgm:pt modelId="{2CCF9167-A632-4F5B-B10F-3866F7B746E2}" type="pres">
      <dgm:prSet presAssocID="{401BF87D-F16F-4415-A46B-929F2E6B0CD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A1E010-3DAA-45FA-8EBB-3290107C219D}" type="pres">
      <dgm:prSet presAssocID="{C2E4BDD8-E681-446D-95AF-67BBDEF135D8}" presName="sibTrans" presStyleCnt="0"/>
      <dgm:spPr/>
    </dgm:pt>
    <dgm:pt modelId="{0B2B7C69-76C7-4F10-B679-576955577236}" type="pres">
      <dgm:prSet presAssocID="{4802FE77-A934-4875-9863-7F7E555A152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06626BB-FC1B-4D60-9AA8-9106DAA50FC9}" type="presOf" srcId="{401BF87D-F16F-4415-A46B-929F2E6B0CD9}" destId="{2CCF9167-A632-4F5B-B10F-3866F7B746E2}" srcOrd="0" destOrd="0" presId="urn:microsoft.com/office/officeart/2005/8/layout/default"/>
    <dgm:cxn modelId="{7AB9C377-7EDB-44AA-BB8F-492310D93593}" type="presOf" srcId="{4802FE77-A934-4875-9863-7F7E555A152B}" destId="{0B2B7C69-76C7-4F10-B679-576955577236}" srcOrd="0" destOrd="0" presId="urn:microsoft.com/office/officeart/2005/8/layout/default"/>
    <dgm:cxn modelId="{B7C1BB81-81E4-4D59-90E5-CD803EABBF62}" type="presOf" srcId="{2C50C5B7-4A91-421C-A24A-2D009643FB51}" destId="{AEA43E9B-3263-45C0-8571-4B117842B5B6}" srcOrd="0" destOrd="0" presId="urn:microsoft.com/office/officeart/2005/8/layout/default"/>
    <dgm:cxn modelId="{8045E388-DAD4-4C37-ABF1-9576ECF9BB3C}" srcId="{2C50C5B7-4A91-421C-A24A-2D009643FB51}" destId="{4802FE77-A934-4875-9863-7F7E555A152B}" srcOrd="3" destOrd="0" parTransId="{96F5CBA3-AABC-428D-B3B8-A45056A9C4CA}" sibTransId="{C270D99A-8185-4449-AF93-154BEDD6E8BF}"/>
    <dgm:cxn modelId="{E79A35F1-E38D-4DB7-BE40-A4DEF53791CB}" type="presOf" srcId="{99C7FF96-E290-4380-868F-E027900428A6}" destId="{31E7A62F-DCD6-4A1D-A1E2-5B32741D2C4F}" srcOrd="0" destOrd="0" presId="urn:microsoft.com/office/officeart/2005/8/layout/default"/>
    <dgm:cxn modelId="{C34DD5C5-888B-4A3D-B1DA-15EDBF61CDEF}" type="presOf" srcId="{72BA09E2-3751-41BB-AB82-8DF893C37A45}" destId="{14DB3071-2B6E-404F-A463-8BBD0028AB3E}" srcOrd="0" destOrd="0" presId="urn:microsoft.com/office/officeart/2005/8/layout/default"/>
    <dgm:cxn modelId="{44DFCDB6-0591-4FAD-9573-4F943F54B1C2}" srcId="{2C50C5B7-4A91-421C-A24A-2D009643FB51}" destId="{401BF87D-F16F-4415-A46B-929F2E6B0CD9}" srcOrd="2" destOrd="0" parTransId="{3E54F4EB-91C4-4E94-8D9E-47BDD178BA7C}" sibTransId="{C2E4BDD8-E681-446D-95AF-67BBDEF135D8}"/>
    <dgm:cxn modelId="{D3E08AA0-F855-4479-9F15-6113CF2DB56E}" srcId="{2C50C5B7-4A91-421C-A24A-2D009643FB51}" destId="{99C7FF96-E290-4380-868F-E027900428A6}" srcOrd="1" destOrd="0" parTransId="{A7C609CF-767B-4649-BE79-C6470E817A1C}" sibTransId="{63BE4E6C-5141-42AB-AE00-D0334A24AD70}"/>
    <dgm:cxn modelId="{0557E109-F815-465F-AB34-D382F048531B}" srcId="{2C50C5B7-4A91-421C-A24A-2D009643FB51}" destId="{72BA09E2-3751-41BB-AB82-8DF893C37A45}" srcOrd="0" destOrd="0" parTransId="{D63551DA-D005-4AB9-A1CD-7BF1E73BF13B}" sibTransId="{84B4538C-69A3-463F-92B1-86A09E170963}"/>
    <dgm:cxn modelId="{6F5E4AA2-3EE7-4D88-A86D-30DD18C8B373}" type="presParOf" srcId="{AEA43E9B-3263-45C0-8571-4B117842B5B6}" destId="{14DB3071-2B6E-404F-A463-8BBD0028AB3E}" srcOrd="0" destOrd="0" presId="urn:microsoft.com/office/officeart/2005/8/layout/default"/>
    <dgm:cxn modelId="{ED3B3588-261F-49DC-B9DE-41522D504B64}" type="presParOf" srcId="{AEA43E9B-3263-45C0-8571-4B117842B5B6}" destId="{8C58A888-B219-450F-9772-330045190226}" srcOrd="1" destOrd="0" presId="urn:microsoft.com/office/officeart/2005/8/layout/default"/>
    <dgm:cxn modelId="{0061D7C3-1E82-4F2F-8134-FD02E9275C12}" type="presParOf" srcId="{AEA43E9B-3263-45C0-8571-4B117842B5B6}" destId="{31E7A62F-DCD6-4A1D-A1E2-5B32741D2C4F}" srcOrd="2" destOrd="0" presId="urn:microsoft.com/office/officeart/2005/8/layout/default"/>
    <dgm:cxn modelId="{F467B267-97D9-4967-B7EF-8A5A14E132AE}" type="presParOf" srcId="{AEA43E9B-3263-45C0-8571-4B117842B5B6}" destId="{CA6CAD74-261C-420C-A635-B79FB842AB7E}" srcOrd="3" destOrd="0" presId="urn:microsoft.com/office/officeart/2005/8/layout/default"/>
    <dgm:cxn modelId="{A7B5B5C5-1093-4756-8A8C-8AA5CF53E5D2}" type="presParOf" srcId="{AEA43E9B-3263-45C0-8571-4B117842B5B6}" destId="{2CCF9167-A632-4F5B-B10F-3866F7B746E2}" srcOrd="4" destOrd="0" presId="urn:microsoft.com/office/officeart/2005/8/layout/default"/>
    <dgm:cxn modelId="{53A13C87-778B-4806-9991-93D98BDE9DDB}" type="presParOf" srcId="{AEA43E9B-3263-45C0-8571-4B117842B5B6}" destId="{BDA1E010-3DAA-45FA-8EBB-3290107C219D}" srcOrd="5" destOrd="0" presId="urn:microsoft.com/office/officeart/2005/8/layout/default"/>
    <dgm:cxn modelId="{11F136B3-72DB-4EEE-A400-A210C32B03E5}" type="presParOf" srcId="{AEA43E9B-3263-45C0-8571-4B117842B5B6}" destId="{0B2B7C69-76C7-4F10-B679-57695557723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B01B468-A18A-40C4-80C0-2C73C51BD4BD}" type="doc">
      <dgm:prSet loTypeId="urn:microsoft.com/office/officeart/2005/8/layout/default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n-CA"/>
        </a:p>
      </dgm:t>
    </dgm:pt>
    <dgm:pt modelId="{EE616C0E-9F2E-4277-99B1-8720E9ED6BB2}">
      <dgm:prSet phldrT="[Text]"/>
      <dgm:spPr/>
      <dgm:t>
        <a:bodyPr/>
        <a:lstStyle/>
        <a:p>
          <a:r>
            <a:rPr lang="en-CA" dirty="0" smtClean="0"/>
            <a:t>4 Corners Activity</a:t>
          </a:r>
          <a:endParaRPr lang="en-CA" dirty="0"/>
        </a:p>
      </dgm:t>
    </dgm:pt>
    <dgm:pt modelId="{D160D5A2-E9C3-43AB-A13D-6AD949ADC04A}" type="parTrans" cxnId="{19027223-D5A7-4C2F-BB4B-15C6AC78EF2D}">
      <dgm:prSet/>
      <dgm:spPr/>
      <dgm:t>
        <a:bodyPr/>
        <a:lstStyle/>
        <a:p>
          <a:endParaRPr lang="en-CA"/>
        </a:p>
      </dgm:t>
    </dgm:pt>
    <dgm:pt modelId="{37E27EDC-DC8E-4224-8357-B3B739E6AC46}" type="sibTrans" cxnId="{19027223-D5A7-4C2F-BB4B-15C6AC78EF2D}">
      <dgm:prSet/>
      <dgm:spPr/>
      <dgm:t>
        <a:bodyPr/>
        <a:lstStyle/>
        <a:p>
          <a:endParaRPr lang="en-CA"/>
        </a:p>
      </dgm:t>
    </dgm:pt>
    <dgm:pt modelId="{8FE86998-C7EA-42A1-B5DC-10C5EFF734C8}" type="pres">
      <dgm:prSet presAssocID="{0B01B468-A18A-40C4-80C0-2C73C51BD4B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24B42A4-A275-4CB8-B5AA-D0AAFD8B1C50}" type="pres">
      <dgm:prSet presAssocID="{EE616C0E-9F2E-4277-99B1-8720E9ED6BB2}" presName="node" presStyleLbl="node1" presStyleIdx="0" presStyleCnt="1" custScaleX="184859" custScaleY="432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9027223-D5A7-4C2F-BB4B-15C6AC78EF2D}" srcId="{0B01B468-A18A-40C4-80C0-2C73C51BD4BD}" destId="{EE616C0E-9F2E-4277-99B1-8720E9ED6BB2}" srcOrd="0" destOrd="0" parTransId="{D160D5A2-E9C3-43AB-A13D-6AD949ADC04A}" sibTransId="{37E27EDC-DC8E-4224-8357-B3B739E6AC46}"/>
    <dgm:cxn modelId="{4C1F8AB5-5876-4725-A267-E43D7255871E}" type="presOf" srcId="{EE616C0E-9F2E-4277-99B1-8720E9ED6BB2}" destId="{624B42A4-A275-4CB8-B5AA-D0AAFD8B1C50}" srcOrd="0" destOrd="0" presId="urn:microsoft.com/office/officeart/2005/8/layout/default"/>
    <dgm:cxn modelId="{A703B613-F5D6-4404-A7B1-941CC1817F88}" type="presOf" srcId="{0B01B468-A18A-40C4-80C0-2C73C51BD4BD}" destId="{8FE86998-C7EA-42A1-B5DC-10C5EFF734C8}" srcOrd="0" destOrd="0" presId="urn:microsoft.com/office/officeart/2005/8/layout/default"/>
    <dgm:cxn modelId="{4A4F2A82-6467-46B3-9AF7-A6B5B8D9A7FA}" type="presParOf" srcId="{8FE86998-C7EA-42A1-B5DC-10C5EFF734C8}" destId="{624B42A4-A275-4CB8-B5AA-D0AAFD8B1C50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C50C5B7-4A91-421C-A24A-2D009643FB51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CA"/>
        </a:p>
      </dgm:t>
    </dgm:pt>
    <dgm:pt modelId="{72BA09E2-3751-41BB-AB82-8DF893C37A45}">
      <dgm:prSet phldrT="[Text]"/>
      <dgm:spPr/>
      <dgm:t>
        <a:bodyPr/>
        <a:lstStyle/>
        <a:p>
          <a:r>
            <a:rPr lang="en-CA" dirty="0" smtClean="0"/>
            <a:t>Agree</a:t>
          </a:r>
          <a:endParaRPr lang="en-CA" dirty="0"/>
        </a:p>
      </dgm:t>
    </dgm:pt>
    <dgm:pt modelId="{D63551DA-D005-4AB9-A1CD-7BF1E73BF13B}" type="parTrans" cxnId="{0557E109-F815-465F-AB34-D382F048531B}">
      <dgm:prSet/>
      <dgm:spPr/>
      <dgm:t>
        <a:bodyPr/>
        <a:lstStyle/>
        <a:p>
          <a:endParaRPr lang="en-CA"/>
        </a:p>
      </dgm:t>
    </dgm:pt>
    <dgm:pt modelId="{84B4538C-69A3-463F-92B1-86A09E170963}" type="sibTrans" cxnId="{0557E109-F815-465F-AB34-D382F048531B}">
      <dgm:prSet/>
      <dgm:spPr/>
      <dgm:t>
        <a:bodyPr/>
        <a:lstStyle/>
        <a:p>
          <a:endParaRPr lang="en-CA"/>
        </a:p>
      </dgm:t>
    </dgm:pt>
    <dgm:pt modelId="{99C7FF96-E290-4380-868F-E027900428A6}">
      <dgm:prSet phldrT="[Text]"/>
      <dgm:spPr/>
      <dgm:t>
        <a:bodyPr/>
        <a:lstStyle/>
        <a:p>
          <a:r>
            <a:rPr lang="en-CA" dirty="0" smtClean="0"/>
            <a:t>Strongly Agree</a:t>
          </a:r>
          <a:endParaRPr lang="en-CA" dirty="0"/>
        </a:p>
      </dgm:t>
    </dgm:pt>
    <dgm:pt modelId="{A7C609CF-767B-4649-BE79-C6470E817A1C}" type="parTrans" cxnId="{D3E08AA0-F855-4479-9F15-6113CF2DB56E}">
      <dgm:prSet/>
      <dgm:spPr/>
      <dgm:t>
        <a:bodyPr/>
        <a:lstStyle/>
        <a:p>
          <a:endParaRPr lang="en-CA"/>
        </a:p>
      </dgm:t>
    </dgm:pt>
    <dgm:pt modelId="{63BE4E6C-5141-42AB-AE00-D0334A24AD70}" type="sibTrans" cxnId="{D3E08AA0-F855-4479-9F15-6113CF2DB56E}">
      <dgm:prSet/>
      <dgm:spPr/>
      <dgm:t>
        <a:bodyPr/>
        <a:lstStyle/>
        <a:p>
          <a:endParaRPr lang="en-CA"/>
        </a:p>
      </dgm:t>
    </dgm:pt>
    <dgm:pt modelId="{401BF87D-F16F-4415-A46B-929F2E6B0CD9}">
      <dgm:prSet phldrT="[Text]"/>
      <dgm:spPr/>
      <dgm:t>
        <a:bodyPr/>
        <a:lstStyle/>
        <a:p>
          <a:r>
            <a:rPr lang="en-CA" dirty="0" smtClean="0"/>
            <a:t>Disagree</a:t>
          </a:r>
          <a:endParaRPr lang="en-CA" dirty="0"/>
        </a:p>
      </dgm:t>
    </dgm:pt>
    <dgm:pt modelId="{3E54F4EB-91C4-4E94-8D9E-47BDD178BA7C}" type="parTrans" cxnId="{44DFCDB6-0591-4FAD-9573-4F943F54B1C2}">
      <dgm:prSet/>
      <dgm:spPr/>
      <dgm:t>
        <a:bodyPr/>
        <a:lstStyle/>
        <a:p>
          <a:endParaRPr lang="en-CA"/>
        </a:p>
      </dgm:t>
    </dgm:pt>
    <dgm:pt modelId="{C2E4BDD8-E681-446D-95AF-67BBDEF135D8}" type="sibTrans" cxnId="{44DFCDB6-0591-4FAD-9573-4F943F54B1C2}">
      <dgm:prSet/>
      <dgm:spPr/>
      <dgm:t>
        <a:bodyPr/>
        <a:lstStyle/>
        <a:p>
          <a:endParaRPr lang="en-CA"/>
        </a:p>
      </dgm:t>
    </dgm:pt>
    <dgm:pt modelId="{4802FE77-A934-4875-9863-7F7E555A152B}">
      <dgm:prSet phldrT="[Text]"/>
      <dgm:spPr/>
      <dgm:t>
        <a:bodyPr/>
        <a:lstStyle/>
        <a:p>
          <a:r>
            <a:rPr lang="en-CA" dirty="0" smtClean="0"/>
            <a:t>Strongly Disagree</a:t>
          </a:r>
          <a:endParaRPr lang="en-CA" dirty="0"/>
        </a:p>
      </dgm:t>
    </dgm:pt>
    <dgm:pt modelId="{96F5CBA3-AABC-428D-B3B8-A45056A9C4CA}" type="parTrans" cxnId="{8045E388-DAD4-4C37-ABF1-9576ECF9BB3C}">
      <dgm:prSet/>
      <dgm:spPr/>
      <dgm:t>
        <a:bodyPr/>
        <a:lstStyle/>
        <a:p>
          <a:endParaRPr lang="en-CA"/>
        </a:p>
      </dgm:t>
    </dgm:pt>
    <dgm:pt modelId="{C270D99A-8185-4449-AF93-154BEDD6E8BF}" type="sibTrans" cxnId="{8045E388-DAD4-4C37-ABF1-9576ECF9BB3C}">
      <dgm:prSet/>
      <dgm:spPr/>
      <dgm:t>
        <a:bodyPr/>
        <a:lstStyle/>
        <a:p>
          <a:endParaRPr lang="en-CA"/>
        </a:p>
      </dgm:t>
    </dgm:pt>
    <dgm:pt modelId="{AEA43E9B-3263-45C0-8571-4B117842B5B6}" type="pres">
      <dgm:prSet presAssocID="{2C50C5B7-4A91-421C-A24A-2D009643FB5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4DB3071-2B6E-404F-A463-8BBD0028AB3E}" type="pres">
      <dgm:prSet presAssocID="{72BA09E2-3751-41BB-AB82-8DF893C37A4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58A888-B219-450F-9772-330045190226}" type="pres">
      <dgm:prSet presAssocID="{84B4538C-69A3-463F-92B1-86A09E170963}" presName="sibTrans" presStyleCnt="0"/>
      <dgm:spPr/>
    </dgm:pt>
    <dgm:pt modelId="{31E7A62F-DCD6-4A1D-A1E2-5B32741D2C4F}" type="pres">
      <dgm:prSet presAssocID="{99C7FF96-E290-4380-868F-E027900428A6}" presName="node" presStyleLbl="node1" presStyleIdx="1" presStyleCnt="4" custLinFactNeighborX="62631" custLinFactNeighborY="-12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6CAD74-261C-420C-A635-B79FB842AB7E}" type="pres">
      <dgm:prSet presAssocID="{63BE4E6C-5141-42AB-AE00-D0334A24AD70}" presName="sibTrans" presStyleCnt="0"/>
      <dgm:spPr/>
    </dgm:pt>
    <dgm:pt modelId="{2CCF9167-A632-4F5B-B10F-3866F7B746E2}" type="pres">
      <dgm:prSet presAssocID="{401BF87D-F16F-4415-A46B-929F2E6B0CD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A1E010-3DAA-45FA-8EBB-3290107C219D}" type="pres">
      <dgm:prSet presAssocID="{C2E4BDD8-E681-446D-95AF-67BBDEF135D8}" presName="sibTrans" presStyleCnt="0"/>
      <dgm:spPr/>
    </dgm:pt>
    <dgm:pt modelId="{0B2B7C69-76C7-4F10-B679-576955577236}" type="pres">
      <dgm:prSet presAssocID="{4802FE77-A934-4875-9863-7F7E555A152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4DFCDB6-0591-4FAD-9573-4F943F54B1C2}" srcId="{2C50C5B7-4A91-421C-A24A-2D009643FB51}" destId="{401BF87D-F16F-4415-A46B-929F2E6B0CD9}" srcOrd="2" destOrd="0" parTransId="{3E54F4EB-91C4-4E94-8D9E-47BDD178BA7C}" sibTransId="{C2E4BDD8-E681-446D-95AF-67BBDEF135D8}"/>
    <dgm:cxn modelId="{93AE5087-CCED-4E85-8D4A-009BBD014E9D}" type="presOf" srcId="{401BF87D-F16F-4415-A46B-929F2E6B0CD9}" destId="{2CCF9167-A632-4F5B-B10F-3866F7B746E2}" srcOrd="0" destOrd="0" presId="urn:microsoft.com/office/officeart/2005/8/layout/default"/>
    <dgm:cxn modelId="{8045E388-DAD4-4C37-ABF1-9576ECF9BB3C}" srcId="{2C50C5B7-4A91-421C-A24A-2D009643FB51}" destId="{4802FE77-A934-4875-9863-7F7E555A152B}" srcOrd="3" destOrd="0" parTransId="{96F5CBA3-AABC-428D-B3B8-A45056A9C4CA}" sibTransId="{C270D99A-8185-4449-AF93-154BEDD6E8BF}"/>
    <dgm:cxn modelId="{D3E08AA0-F855-4479-9F15-6113CF2DB56E}" srcId="{2C50C5B7-4A91-421C-A24A-2D009643FB51}" destId="{99C7FF96-E290-4380-868F-E027900428A6}" srcOrd="1" destOrd="0" parTransId="{A7C609CF-767B-4649-BE79-C6470E817A1C}" sibTransId="{63BE4E6C-5141-42AB-AE00-D0334A24AD70}"/>
    <dgm:cxn modelId="{3E72893F-202F-40FF-8E09-28EA6E1D48A4}" type="presOf" srcId="{72BA09E2-3751-41BB-AB82-8DF893C37A45}" destId="{14DB3071-2B6E-404F-A463-8BBD0028AB3E}" srcOrd="0" destOrd="0" presId="urn:microsoft.com/office/officeart/2005/8/layout/default"/>
    <dgm:cxn modelId="{AEB7CD5E-3E7E-43F8-AE7D-620831E7056E}" type="presOf" srcId="{99C7FF96-E290-4380-868F-E027900428A6}" destId="{31E7A62F-DCD6-4A1D-A1E2-5B32741D2C4F}" srcOrd="0" destOrd="0" presId="urn:microsoft.com/office/officeart/2005/8/layout/default"/>
    <dgm:cxn modelId="{CEB7D5DD-6B35-4EC8-8511-D691F1CF9DD9}" type="presOf" srcId="{4802FE77-A934-4875-9863-7F7E555A152B}" destId="{0B2B7C69-76C7-4F10-B679-576955577236}" srcOrd="0" destOrd="0" presId="urn:microsoft.com/office/officeart/2005/8/layout/default"/>
    <dgm:cxn modelId="{FA95E119-E0E4-4293-9E23-E529C33E4132}" type="presOf" srcId="{2C50C5B7-4A91-421C-A24A-2D009643FB51}" destId="{AEA43E9B-3263-45C0-8571-4B117842B5B6}" srcOrd="0" destOrd="0" presId="urn:microsoft.com/office/officeart/2005/8/layout/default"/>
    <dgm:cxn modelId="{0557E109-F815-465F-AB34-D382F048531B}" srcId="{2C50C5B7-4A91-421C-A24A-2D009643FB51}" destId="{72BA09E2-3751-41BB-AB82-8DF893C37A45}" srcOrd="0" destOrd="0" parTransId="{D63551DA-D005-4AB9-A1CD-7BF1E73BF13B}" sibTransId="{84B4538C-69A3-463F-92B1-86A09E170963}"/>
    <dgm:cxn modelId="{42E605AD-F0DB-4D4C-8091-53C187A441C3}" type="presParOf" srcId="{AEA43E9B-3263-45C0-8571-4B117842B5B6}" destId="{14DB3071-2B6E-404F-A463-8BBD0028AB3E}" srcOrd="0" destOrd="0" presId="urn:microsoft.com/office/officeart/2005/8/layout/default"/>
    <dgm:cxn modelId="{AC79EE1F-C239-4191-AE3F-681649676D9E}" type="presParOf" srcId="{AEA43E9B-3263-45C0-8571-4B117842B5B6}" destId="{8C58A888-B219-450F-9772-330045190226}" srcOrd="1" destOrd="0" presId="urn:microsoft.com/office/officeart/2005/8/layout/default"/>
    <dgm:cxn modelId="{868C116D-A69A-4565-A4E3-F9F5FA054707}" type="presParOf" srcId="{AEA43E9B-3263-45C0-8571-4B117842B5B6}" destId="{31E7A62F-DCD6-4A1D-A1E2-5B32741D2C4F}" srcOrd="2" destOrd="0" presId="urn:microsoft.com/office/officeart/2005/8/layout/default"/>
    <dgm:cxn modelId="{3973666F-5582-43A2-95E2-FD03CB89D7DD}" type="presParOf" srcId="{AEA43E9B-3263-45C0-8571-4B117842B5B6}" destId="{CA6CAD74-261C-420C-A635-B79FB842AB7E}" srcOrd="3" destOrd="0" presId="urn:microsoft.com/office/officeart/2005/8/layout/default"/>
    <dgm:cxn modelId="{D5739B88-C594-43D0-86A8-E631ACFB7747}" type="presParOf" srcId="{AEA43E9B-3263-45C0-8571-4B117842B5B6}" destId="{2CCF9167-A632-4F5B-B10F-3866F7B746E2}" srcOrd="4" destOrd="0" presId="urn:microsoft.com/office/officeart/2005/8/layout/default"/>
    <dgm:cxn modelId="{050A427D-7BBD-48A5-B63F-FCA5877CFE7A}" type="presParOf" srcId="{AEA43E9B-3263-45C0-8571-4B117842B5B6}" destId="{BDA1E010-3DAA-45FA-8EBB-3290107C219D}" srcOrd="5" destOrd="0" presId="urn:microsoft.com/office/officeart/2005/8/layout/default"/>
    <dgm:cxn modelId="{F98FB82B-A03D-4EF5-AE70-2F50B504CE33}" type="presParOf" srcId="{AEA43E9B-3263-45C0-8571-4B117842B5B6}" destId="{0B2B7C69-76C7-4F10-B679-57695557723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B01B468-A18A-40C4-80C0-2C73C51BD4BD}" type="doc">
      <dgm:prSet loTypeId="urn:microsoft.com/office/officeart/2005/8/layout/default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n-CA"/>
        </a:p>
      </dgm:t>
    </dgm:pt>
    <dgm:pt modelId="{EE616C0E-9F2E-4277-99B1-8720E9ED6BB2}">
      <dgm:prSet phldrT="[Text]"/>
      <dgm:spPr/>
      <dgm:t>
        <a:bodyPr/>
        <a:lstStyle/>
        <a:p>
          <a:r>
            <a:rPr lang="en-CA" dirty="0" smtClean="0"/>
            <a:t>4 Corners Activity</a:t>
          </a:r>
          <a:endParaRPr lang="en-CA" dirty="0"/>
        </a:p>
      </dgm:t>
    </dgm:pt>
    <dgm:pt modelId="{D160D5A2-E9C3-43AB-A13D-6AD949ADC04A}" type="parTrans" cxnId="{19027223-D5A7-4C2F-BB4B-15C6AC78EF2D}">
      <dgm:prSet/>
      <dgm:spPr/>
      <dgm:t>
        <a:bodyPr/>
        <a:lstStyle/>
        <a:p>
          <a:endParaRPr lang="en-CA"/>
        </a:p>
      </dgm:t>
    </dgm:pt>
    <dgm:pt modelId="{37E27EDC-DC8E-4224-8357-B3B739E6AC46}" type="sibTrans" cxnId="{19027223-D5A7-4C2F-BB4B-15C6AC78EF2D}">
      <dgm:prSet/>
      <dgm:spPr/>
      <dgm:t>
        <a:bodyPr/>
        <a:lstStyle/>
        <a:p>
          <a:endParaRPr lang="en-CA"/>
        </a:p>
      </dgm:t>
    </dgm:pt>
    <dgm:pt modelId="{8FE86998-C7EA-42A1-B5DC-10C5EFF734C8}" type="pres">
      <dgm:prSet presAssocID="{0B01B468-A18A-40C4-80C0-2C73C51BD4B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24B42A4-A275-4CB8-B5AA-D0AAFD8B1C50}" type="pres">
      <dgm:prSet presAssocID="{EE616C0E-9F2E-4277-99B1-8720E9ED6BB2}" presName="node" presStyleLbl="node1" presStyleIdx="0" presStyleCnt="1" custScaleX="184859" custScaleY="432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9027223-D5A7-4C2F-BB4B-15C6AC78EF2D}" srcId="{0B01B468-A18A-40C4-80C0-2C73C51BD4BD}" destId="{EE616C0E-9F2E-4277-99B1-8720E9ED6BB2}" srcOrd="0" destOrd="0" parTransId="{D160D5A2-E9C3-43AB-A13D-6AD949ADC04A}" sibTransId="{37E27EDC-DC8E-4224-8357-B3B739E6AC46}"/>
    <dgm:cxn modelId="{EE628271-640A-426C-93BC-3812CB51DD88}" type="presOf" srcId="{EE616C0E-9F2E-4277-99B1-8720E9ED6BB2}" destId="{624B42A4-A275-4CB8-B5AA-D0AAFD8B1C50}" srcOrd="0" destOrd="0" presId="urn:microsoft.com/office/officeart/2005/8/layout/default"/>
    <dgm:cxn modelId="{9F7D0CF7-9739-4CA3-8DB2-D0248B1749E9}" type="presOf" srcId="{0B01B468-A18A-40C4-80C0-2C73C51BD4BD}" destId="{8FE86998-C7EA-42A1-B5DC-10C5EFF734C8}" srcOrd="0" destOrd="0" presId="urn:microsoft.com/office/officeart/2005/8/layout/default"/>
    <dgm:cxn modelId="{0C56FD3E-6E3B-46CC-AF81-38E522891ADC}" type="presParOf" srcId="{8FE86998-C7EA-42A1-B5DC-10C5EFF734C8}" destId="{624B42A4-A275-4CB8-B5AA-D0AAFD8B1C50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C50C5B7-4A91-421C-A24A-2D009643FB51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CA"/>
        </a:p>
      </dgm:t>
    </dgm:pt>
    <dgm:pt modelId="{72BA09E2-3751-41BB-AB82-8DF893C37A45}">
      <dgm:prSet phldrT="[Text]"/>
      <dgm:spPr/>
      <dgm:t>
        <a:bodyPr/>
        <a:lstStyle/>
        <a:p>
          <a:r>
            <a:rPr lang="en-CA" dirty="0" smtClean="0"/>
            <a:t>Agree</a:t>
          </a:r>
          <a:endParaRPr lang="en-CA" dirty="0"/>
        </a:p>
      </dgm:t>
    </dgm:pt>
    <dgm:pt modelId="{D63551DA-D005-4AB9-A1CD-7BF1E73BF13B}" type="parTrans" cxnId="{0557E109-F815-465F-AB34-D382F048531B}">
      <dgm:prSet/>
      <dgm:spPr/>
      <dgm:t>
        <a:bodyPr/>
        <a:lstStyle/>
        <a:p>
          <a:endParaRPr lang="en-CA"/>
        </a:p>
      </dgm:t>
    </dgm:pt>
    <dgm:pt modelId="{84B4538C-69A3-463F-92B1-86A09E170963}" type="sibTrans" cxnId="{0557E109-F815-465F-AB34-D382F048531B}">
      <dgm:prSet/>
      <dgm:spPr/>
      <dgm:t>
        <a:bodyPr/>
        <a:lstStyle/>
        <a:p>
          <a:endParaRPr lang="en-CA"/>
        </a:p>
      </dgm:t>
    </dgm:pt>
    <dgm:pt modelId="{99C7FF96-E290-4380-868F-E027900428A6}">
      <dgm:prSet phldrT="[Text]"/>
      <dgm:spPr/>
      <dgm:t>
        <a:bodyPr/>
        <a:lstStyle/>
        <a:p>
          <a:r>
            <a:rPr lang="en-CA" dirty="0" smtClean="0"/>
            <a:t>Strongly Agree</a:t>
          </a:r>
          <a:endParaRPr lang="en-CA" dirty="0"/>
        </a:p>
      </dgm:t>
    </dgm:pt>
    <dgm:pt modelId="{A7C609CF-767B-4649-BE79-C6470E817A1C}" type="parTrans" cxnId="{D3E08AA0-F855-4479-9F15-6113CF2DB56E}">
      <dgm:prSet/>
      <dgm:spPr/>
      <dgm:t>
        <a:bodyPr/>
        <a:lstStyle/>
        <a:p>
          <a:endParaRPr lang="en-CA"/>
        </a:p>
      </dgm:t>
    </dgm:pt>
    <dgm:pt modelId="{63BE4E6C-5141-42AB-AE00-D0334A24AD70}" type="sibTrans" cxnId="{D3E08AA0-F855-4479-9F15-6113CF2DB56E}">
      <dgm:prSet/>
      <dgm:spPr/>
      <dgm:t>
        <a:bodyPr/>
        <a:lstStyle/>
        <a:p>
          <a:endParaRPr lang="en-CA"/>
        </a:p>
      </dgm:t>
    </dgm:pt>
    <dgm:pt modelId="{401BF87D-F16F-4415-A46B-929F2E6B0CD9}">
      <dgm:prSet phldrT="[Text]"/>
      <dgm:spPr/>
      <dgm:t>
        <a:bodyPr/>
        <a:lstStyle/>
        <a:p>
          <a:r>
            <a:rPr lang="en-CA" dirty="0" smtClean="0"/>
            <a:t>Disagree</a:t>
          </a:r>
          <a:endParaRPr lang="en-CA" dirty="0"/>
        </a:p>
      </dgm:t>
    </dgm:pt>
    <dgm:pt modelId="{3E54F4EB-91C4-4E94-8D9E-47BDD178BA7C}" type="parTrans" cxnId="{44DFCDB6-0591-4FAD-9573-4F943F54B1C2}">
      <dgm:prSet/>
      <dgm:spPr/>
      <dgm:t>
        <a:bodyPr/>
        <a:lstStyle/>
        <a:p>
          <a:endParaRPr lang="en-CA"/>
        </a:p>
      </dgm:t>
    </dgm:pt>
    <dgm:pt modelId="{C2E4BDD8-E681-446D-95AF-67BBDEF135D8}" type="sibTrans" cxnId="{44DFCDB6-0591-4FAD-9573-4F943F54B1C2}">
      <dgm:prSet/>
      <dgm:spPr/>
      <dgm:t>
        <a:bodyPr/>
        <a:lstStyle/>
        <a:p>
          <a:endParaRPr lang="en-CA"/>
        </a:p>
      </dgm:t>
    </dgm:pt>
    <dgm:pt modelId="{4802FE77-A934-4875-9863-7F7E555A152B}">
      <dgm:prSet phldrT="[Text]"/>
      <dgm:spPr/>
      <dgm:t>
        <a:bodyPr/>
        <a:lstStyle/>
        <a:p>
          <a:r>
            <a:rPr lang="en-CA" dirty="0" smtClean="0"/>
            <a:t>Strongly Disagree</a:t>
          </a:r>
          <a:endParaRPr lang="en-CA" dirty="0"/>
        </a:p>
      </dgm:t>
    </dgm:pt>
    <dgm:pt modelId="{96F5CBA3-AABC-428D-B3B8-A45056A9C4CA}" type="parTrans" cxnId="{8045E388-DAD4-4C37-ABF1-9576ECF9BB3C}">
      <dgm:prSet/>
      <dgm:spPr/>
      <dgm:t>
        <a:bodyPr/>
        <a:lstStyle/>
        <a:p>
          <a:endParaRPr lang="en-CA"/>
        </a:p>
      </dgm:t>
    </dgm:pt>
    <dgm:pt modelId="{C270D99A-8185-4449-AF93-154BEDD6E8BF}" type="sibTrans" cxnId="{8045E388-DAD4-4C37-ABF1-9576ECF9BB3C}">
      <dgm:prSet/>
      <dgm:spPr/>
      <dgm:t>
        <a:bodyPr/>
        <a:lstStyle/>
        <a:p>
          <a:endParaRPr lang="en-CA"/>
        </a:p>
      </dgm:t>
    </dgm:pt>
    <dgm:pt modelId="{AEA43E9B-3263-45C0-8571-4B117842B5B6}" type="pres">
      <dgm:prSet presAssocID="{2C50C5B7-4A91-421C-A24A-2D009643FB5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4DB3071-2B6E-404F-A463-8BBD0028AB3E}" type="pres">
      <dgm:prSet presAssocID="{72BA09E2-3751-41BB-AB82-8DF893C37A4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58A888-B219-450F-9772-330045190226}" type="pres">
      <dgm:prSet presAssocID="{84B4538C-69A3-463F-92B1-86A09E170963}" presName="sibTrans" presStyleCnt="0"/>
      <dgm:spPr/>
    </dgm:pt>
    <dgm:pt modelId="{31E7A62F-DCD6-4A1D-A1E2-5B32741D2C4F}" type="pres">
      <dgm:prSet presAssocID="{99C7FF96-E290-4380-868F-E027900428A6}" presName="node" presStyleLbl="node1" presStyleIdx="1" presStyleCnt="4" custLinFactNeighborX="62631" custLinFactNeighborY="-12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6CAD74-261C-420C-A635-B79FB842AB7E}" type="pres">
      <dgm:prSet presAssocID="{63BE4E6C-5141-42AB-AE00-D0334A24AD70}" presName="sibTrans" presStyleCnt="0"/>
      <dgm:spPr/>
    </dgm:pt>
    <dgm:pt modelId="{2CCF9167-A632-4F5B-B10F-3866F7B746E2}" type="pres">
      <dgm:prSet presAssocID="{401BF87D-F16F-4415-A46B-929F2E6B0CD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A1E010-3DAA-45FA-8EBB-3290107C219D}" type="pres">
      <dgm:prSet presAssocID="{C2E4BDD8-E681-446D-95AF-67BBDEF135D8}" presName="sibTrans" presStyleCnt="0"/>
      <dgm:spPr/>
    </dgm:pt>
    <dgm:pt modelId="{0B2B7C69-76C7-4F10-B679-576955577236}" type="pres">
      <dgm:prSet presAssocID="{4802FE77-A934-4875-9863-7F7E555A152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0CD8FA6-1C3A-438B-B346-3F4595E0DA19}" type="presOf" srcId="{401BF87D-F16F-4415-A46B-929F2E6B0CD9}" destId="{2CCF9167-A632-4F5B-B10F-3866F7B746E2}" srcOrd="0" destOrd="0" presId="urn:microsoft.com/office/officeart/2005/8/layout/default"/>
    <dgm:cxn modelId="{44DFCDB6-0591-4FAD-9573-4F943F54B1C2}" srcId="{2C50C5B7-4A91-421C-A24A-2D009643FB51}" destId="{401BF87D-F16F-4415-A46B-929F2E6B0CD9}" srcOrd="2" destOrd="0" parTransId="{3E54F4EB-91C4-4E94-8D9E-47BDD178BA7C}" sibTransId="{C2E4BDD8-E681-446D-95AF-67BBDEF135D8}"/>
    <dgm:cxn modelId="{8045E388-DAD4-4C37-ABF1-9576ECF9BB3C}" srcId="{2C50C5B7-4A91-421C-A24A-2D009643FB51}" destId="{4802FE77-A934-4875-9863-7F7E555A152B}" srcOrd="3" destOrd="0" parTransId="{96F5CBA3-AABC-428D-B3B8-A45056A9C4CA}" sibTransId="{C270D99A-8185-4449-AF93-154BEDD6E8BF}"/>
    <dgm:cxn modelId="{D3E08AA0-F855-4479-9F15-6113CF2DB56E}" srcId="{2C50C5B7-4A91-421C-A24A-2D009643FB51}" destId="{99C7FF96-E290-4380-868F-E027900428A6}" srcOrd="1" destOrd="0" parTransId="{A7C609CF-767B-4649-BE79-C6470E817A1C}" sibTransId="{63BE4E6C-5141-42AB-AE00-D0334A24AD70}"/>
    <dgm:cxn modelId="{D60EE646-C65C-4BBC-A00D-A1007E7ECD2E}" type="presOf" srcId="{99C7FF96-E290-4380-868F-E027900428A6}" destId="{31E7A62F-DCD6-4A1D-A1E2-5B32741D2C4F}" srcOrd="0" destOrd="0" presId="urn:microsoft.com/office/officeart/2005/8/layout/default"/>
    <dgm:cxn modelId="{FBB31A2C-0038-4D1A-8241-F2D13E92D5E9}" type="presOf" srcId="{4802FE77-A934-4875-9863-7F7E555A152B}" destId="{0B2B7C69-76C7-4F10-B679-576955577236}" srcOrd="0" destOrd="0" presId="urn:microsoft.com/office/officeart/2005/8/layout/default"/>
    <dgm:cxn modelId="{347D2A22-7F41-4ECA-B5EC-669765927ABF}" type="presOf" srcId="{2C50C5B7-4A91-421C-A24A-2D009643FB51}" destId="{AEA43E9B-3263-45C0-8571-4B117842B5B6}" srcOrd="0" destOrd="0" presId="urn:microsoft.com/office/officeart/2005/8/layout/default"/>
    <dgm:cxn modelId="{EE099C50-8212-4830-B0E2-679727090AA3}" type="presOf" srcId="{72BA09E2-3751-41BB-AB82-8DF893C37A45}" destId="{14DB3071-2B6E-404F-A463-8BBD0028AB3E}" srcOrd="0" destOrd="0" presId="urn:microsoft.com/office/officeart/2005/8/layout/default"/>
    <dgm:cxn modelId="{0557E109-F815-465F-AB34-D382F048531B}" srcId="{2C50C5B7-4A91-421C-A24A-2D009643FB51}" destId="{72BA09E2-3751-41BB-AB82-8DF893C37A45}" srcOrd="0" destOrd="0" parTransId="{D63551DA-D005-4AB9-A1CD-7BF1E73BF13B}" sibTransId="{84B4538C-69A3-463F-92B1-86A09E170963}"/>
    <dgm:cxn modelId="{8691480E-A2C2-4719-862B-4181DB7749BD}" type="presParOf" srcId="{AEA43E9B-3263-45C0-8571-4B117842B5B6}" destId="{14DB3071-2B6E-404F-A463-8BBD0028AB3E}" srcOrd="0" destOrd="0" presId="urn:microsoft.com/office/officeart/2005/8/layout/default"/>
    <dgm:cxn modelId="{4313C171-1BD1-4590-90AD-9521855D608A}" type="presParOf" srcId="{AEA43E9B-3263-45C0-8571-4B117842B5B6}" destId="{8C58A888-B219-450F-9772-330045190226}" srcOrd="1" destOrd="0" presId="urn:microsoft.com/office/officeart/2005/8/layout/default"/>
    <dgm:cxn modelId="{86DF387C-4E5B-488B-A242-33F1B885D046}" type="presParOf" srcId="{AEA43E9B-3263-45C0-8571-4B117842B5B6}" destId="{31E7A62F-DCD6-4A1D-A1E2-5B32741D2C4F}" srcOrd="2" destOrd="0" presId="urn:microsoft.com/office/officeart/2005/8/layout/default"/>
    <dgm:cxn modelId="{58E8FD67-DF9F-4A3D-AC2B-EADDE5C02095}" type="presParOf" srcId="{AEA43E9B-3263-45C0-8571-4B117842B5B6}" destId="{CA6CAD74-261C-420C-A635-B79FB842AB7E}" srcOrd="3" destOrd="0" presId="urn:microsoft.com/office/officeart/2005/8/layout/default"/>
    <dgm:cxn modelId="{BAF121C4-CF6D-4218-A7A7-373BD3481896}" type="presParOf" srcId="{AEA43E9B-3263-45C0-8571-4B117842B5B6}" destId="{2CCF9167-A632-4F5B-B10F-3866F7B746E2}" srcOrd="4" destOrd="0" presId="urn:microsoft.com/office/officeart/2005/8/layout/default"/>
    <dgm:cxn modelId="{AC3DAFC7-79F5-4263-B2C0-1EBD280E719D}" type="presParOf" srcId="{AEA43E9B-3263-45C0-8571-4B117842B5B6}" destId="{BDA1E010-3DAA-45FA-8EBB-3290107C219D}" srcOrd="5" destOrd="0" presId="urn:microsoft.com/office/officeart/2005/8/layout/default"/>
    <dgm:cxn modelId="{1DD9D9B8-D3B6-4B2B-87A7-F7998240E7BA}" type="presParOf" srcId="{AEA43E9B-3263-45C0-8571-4B117842B5B6}" destId="{0B2B7C69-76C7-4F10-B679-57695557723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B01B468-A18A-40C4-80C0-2C73C51BD4BD}" type="doc">
      <dgm:prSet loTypeId="urn:microsoft.com/office/officeart/2005/8/layout/default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n-CA"/>
        </a:p>
      </dgm:t>
    </dgm:pt>
    <dgm:pt modelId="{EE616C0E-9F2E-4277-99B1-8720E9ED6BB2}">
      <dgm:prSet phldrT="[Text]"/>
      <dgm:spPr/>
      <dgm:t>
        <a:bodyPr/>
        <a:lstStyle/>
        <a:p>
          <a:r>
            <a:rPr lang="en-CA" dirty="0" smtClean="0"/>
            <a:t>4 Corners Activity</a:t>
          </a:r>
          <a:endParaRPr lang="en-CA" dirty="0"/>
        </a:p>
      </dgm:t>
    </dgm:pt>
    <dgm:pt modelId="{D160D5A2-E9C3-43AB-A13D-6AD949ADC04A}" type="parTrans" cxnId="{19027223-D5A7-4C2F-BB4B-15C6AC78EF2D}">
      <dgm:prSet/>
      <dgm:spPr/>
      <dgm:t>
        <a:bodyPr/>
        <a:lstStyle/>
        <a:p>
          <a:endParaRPr lang="en-CA"/>
        </a:p>
      </dgm:t>
    </dgm:pt>
    <dgm:pt modelId="{37E27EDC-DC8E-4224-8357-B3B739E6AC46}" type="sibTrans" cxnId="{19027223-D5A7-4C2F-BB4B-15C6AC78EF2D}">
      <dgm:prSet/>
      <dgm:spPr/>
      <dgm:t>
        <a:bodyPr/>
        <a:lstStyle/>
        <a:p>
          <a:endParaRPr lang="en-CA"/>
        </a:p>
      </dgm:t>
    </dgm:pt>
    <dgm:pt modelId="{8FE86998-C7EA-42A1-B5DC-10C5EFF734C8}" type="pres">
      <dgm:prSet presAssocID="{0B01B468-A18A-40C4-80C0-2C73C51BD4B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24B42A4-A275-4CB8-B5AA-D0AAFD8B1C50}" type="pres">
      <dgm:prSet presAssocID="{EE616C0E-9F2E-4277-99B1-8720E9ED6BB2}" presName="node" presStyleLbl="node1" presStyleIdx="0" presStyleCnt="1" custScaleX="184859" custScaleY="432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9027223-D5A7-4C2F-BB4B-15C6AC78EF2D}" srcId="{0B01B468-A18A-40C4-80C0-2C73C51BD4BD}" destId="{EE616C0E-9F2E-4277-99B1-8720E9ED6BB2}" srcOrd="0" destOrd="0" parTransId="{D160D5A2-E9C3-43AB-A13D-6AD949ADC04A}" sibTransId="{37E27EDC-DC8E-4224-8357-B3B739E6AC46}"/>
    <dgm:cxn modelId="{A68E397A-3B68-4A9C-BC15-DA7CE8B8B386}" type="presOf" srcId="{EE616C0E-9F2E-4277-99B1-8720E9ED6BB2}" destId="{624B42A4-A275-4CB8-B5AA-D0AAFD8B1C50}" srcOrd="0" destOrd="0" presId="urn:microsoft.com/office/officeart/2005/8/layout/default"/>
    <dgm:cxn modelId="{ADFCB58E-2092-45F0-BA4C-2CEC4DB5FC4F}" type="presOf" srcId="{0B01B468-A18A-40C4-80C0-2C73C51BD4BD}" destId="{8FE86998-C7EA-42A1-B5DC-10C5EFF734C8}" srcOrd="0" destOrd="0" presId="urn:microsoft.com/office/officeart/2005/8/layout/default"/>
    <dgm:cxn modelId="{756AEA5D-1B1A-4CD1-A5DE-D55ADC562197}" type="presParOf" srcId="{8FE86998-C7EA-42A1-B5DC-10C5EFF734C8}" destId="{624B42A4-A275-4CB8-B5AA-D0AAFD8B1C50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C50C5B7-4A91-421C-A24A-2D009643FB51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CA"/>
        </a:p>
      </dgm:t>
    </dgm:pt>
    <dgm:pt modelId="{72BA09E2-3751-41BB-AB82-8DF893C37A45}">
      <dgm:prSet phldrT="[Text]"/>
      <dgm:spPr/>
      <dgm:t>
        <a:bodyPr/>
        <a:lstStyle/>
        <a:p>
          <a:r>
            <a:rPr lang="en-CA" dirty="0" smtClean="0"/>
            <a:t>Agree</a:t>
          </a:r>
          <a:endParaRPr lang="en-CA" dirty="0"/>
        </a:p>
      </dgm:t>
    </dgm:pt>
    <dgm:pt modelId="{D63551DA-D005-4AB9-A1CD-7BF1E73BF13B}" type="parTrans" cxnId="{0557E109-F815-465F-AB34-D382F048531B}">
      <dgm:prSet/>
      <dgm:spPr/>
      <dgm:t>
        <a:bodyPr/>
        <a:lstStyle/>
        <a:p>
          <a:endParaRPr lang="en-CA"/>
        </a:p>
      </dgm:t>
    </dgm:pt>
    <dgm:pt modelId="{84B4538C-69A3-463F-92B1-86A09E170963}" type="sibTrans" cxnId="{0557E109-F815-465F-AB34-D382F048531B}">
      <dgm:prSet/>
      <dgm:spPr/>
      <dgm:t>
        <a:bodyPr/>
        <a:lstStyle/>
        <a:p>
          <a:endParaRPr lang="en-CA"/>
        </a:p>
      </dgm:t>
    </dgm:pt>
    <dgm:pt modelId="{99C7FF96-E290-4380-868F-E027900428A6}">
      <dgm:prSet phldrT="[Text]"/>
      <dgm:spPr/>
      <dgm:t>
        <a:bodyPr/>
        <a:lstStyle/>
        <a:p>
          <a:r>
            <a:rPr lang="en-CA" dirty="0" smtClean="0"/>
            <a:t>Strongly Agree</a:t>
          </a:r>
          <a:endParaRPr lang="en-CA" dirty="0"/>
        </a:p>
      </dgm:t>
    </dgm:pt>
    <dgm:pt modelId="{A7C609CF-767B-4649-BE79-C6470E817A1C}" type="parTrans" cxnId="{D3E08AA0-F855-4479-9F15-6113CF2DB56E}">
      <dgm:prSet/>
      <dgm:spPr/>
      <dgm:t>
        <a:bodyPr/>
        <a:lstStyle/>
        <a:p>
          <a:endParaRPr lang="en-CA"/>
        </a:p>
      </dgm:t>
    </dgm:pt>
    <dgm:pt modelId="{63BE4E6C-5141-42AB-AE00-D0334A24AD70}" type="sibTrans" cxnId="{D3E08AA0-F855-4479-9F15-6113CF2DB56E}">
      <dgm:prSet/>
      <dgm:spPr/>
      <dgm:t>
        <a:bodyPr/>
        <a:lstStyle/>
        <a:p>
          <a:endParaRPr lang="en-CA"/>
        </a:p>
      </dgm:t>
    </dgm:pt>
    <dgm:pt modelId="{401BF87D-F16F-4415-A46B-929F2E6B0CD9}">
      <dgm:prSet phldrT="[Text]"/>
      <dgm:spPr/>
      <dgm:t>
        <a:bodyPr/>
        <a:lstStyle/>
        <a:p>
          <a:r>
            <a:rPr lang="en-CA" dirty="0" smtClean="0"/>
            <a:t>Disagree</a:t>
          </a:r>
          <a:endParaRPr lang="en-CA" dirty="0"/>
        </a:p>
      </dgm:t>
    </dgm:pt>
    <dgm:pt modelId="{3E54F4EB-91C4-4E94-8D9E-47BDD178BA7C}" type="parTrans" cxnId="{44DFCDB6-0591-4FAD-9573-4F943F54B1C2}">
      <dgm:prSet/>
      <dgm:spPr/>
      <dgm:t>
        <a:bodyPr/>
        <a:lstStyle/>
        <a:p>
          <a:endParaRPr lang="en-CA"/>
        </a:p>
      </dgm:t>
    </dgm:pt>
    <dgm:pt modelId="{C2E4BDD8-E681-446D-95AF-67BBDEF135D8}" type="sibTrans" cxnId="{44DFCDB6-0591-4FAD-9573-4F943F54B1C2}">
      <dgm:prSet/>
      <dgm:spPr/>
      <dgm:t>
        <a:bodyPr/>
        <a:lstStyle/>
        <a:p>
          <a:endParaRPr lang="en-CA"/>
        </a:p>
      </dgm:t>
    </dgm:pt>
    <dgm:pt modelId="{4802FE77-A934-4875-9863-7F7E555A152B}">
      <dgm:prSet phldrT="[Text]"/>
      <dgm:spPr/>
      <dgm:t>
        <a:bodyPr/>
        <a:lstStyle/>
        <a:p>
          <a:r>
            <a:rPr lang="en-CA" dirty="0" smtClean="0"/>
            <a:t>Strongly Disagree</a:t>
          </a:r>
          <a:endParaRPr lang="en-CA" dirty="0"/>
        </a:p>
      </dgm:t>
    </dgm:pt>
    <dgm:pt modelId="{96F5CBA3-AABC-428D-B3B8-A45056A9C4CA}" type="parTrans" cxnId="{8045E388-DAD4-4C37-ABF1-9576ECF9BB3C}">
      <dgm:prSet/>
      <dgm:spPr/>
      <dgm:t>
        <a:bodyPr/>
        <a:lstStyle/>
        <a:p>
          <a:endParaRPr lang="en-CA"/>
        </a:p>
      </dgm:t>
    </dgm:pt>
    <dgm:pt modelId="{C270D99A-8185-4449-AF93-154BEDD6E8BF}" type="sibTrans" cxnId="{8045E388-DAD4-4C37-ABF1-9576ECF9BB3C}">
      <dgm:prSet/>
      <dgm:spPr/>
      <dgm:t>
        <a:bodyPr/>
        <a:lstStyle/>
        <a:p>
          <a:endParaRPr lang="en-CA"/>
        </a:p>
      </dgm:t>
    </dgm:pt>
    <dgm:pt modelId="{AEA43E9B-3263-45C0-8571-4B117842B5B6}" type="pres">
      <dgm:prSet presAssocID="{2C50C5B7-4A91-421C-A24A-2D009643FB5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4DB3071-2B6E-404F-A463-8BBD0028AB3E}" type="pres">
      <dgm:prSet presAssocID="{72BA09E2-3751-41BB-AB82-8DF893C37A4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58A888-B219-450F-9772-330045190226}" type="pres">
      <dgm:prSet presAssocID="{84B4538C-69A3-463F-92B1-86A09E170963}" presName="sibTrans" presStyleCnt="0"/>
      <dgm:spPr/>
    </dgm:pt>
    <dgm:pt modelId="{31E7A62F-DCD6-4A1D-A1E2-5B32741D2C4F}" type="pres">
      <dgm:prSet presAssocID="{99C7FF96-E290-4380-868F-E027900428A6}" presName="node" presStyleLbl="node1" presStyleIdx="1" presStyleCnt="4" custLinFactNeighborX="62631" custLinFactNeighborY="-12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6CAD74-261C-420C-A635-B79FB842AB7E}" type="pres">
      <dgm:prSet presAssocID="{63BE4E6C-5141-42AB-AE00-D0334A24AD70}" presName="sibTrans" presStyleCnt="0"/>
      <dgm:spPr/>
    </dgm:pt>
    <dgm:pt modelId="{2CCF9167-A632-4F5B-B10F-3866F7B746E2}" type="pres">
      <dgm:prSet presAssocID="{401BF87D-F16F-4415-A46B-929F2E6B0CD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A1E010-3DAA-45FA-8EBB-3290107C219D}" type="pres">
      <dgm:prSet presAssocID="{C2E4BDD8-E681-446D-95AF-67BBDEF135D8}" presName="sibTrans" presStyleCnt="0"/>
      <dgm:spPr/>
    </dgm:pt>
    <dgm:pt modelId="{0B2B7C69-76C7-4F10-B679-576955577236}" type="pres">
      <dgm:prSet presAssocID="{4802FE77-A934-4875-9863-7F7E555A152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8B6F4D5-8011-4C76-9490-A0179CCB3E78}" type="presOf" srcId="{72BA09E2-3751-41BB-AB82-8DF893C37A45}" destId="{14DB3071-2B6E-404F-A463-8BBD0028AB3E}" srcOrd="0" destOrd="0" presId="urn:microsoft.com/office/officeart/2005/8/layout/default"/>
    <dgm:cxn modelId="{7287D397-42FF-4D7B-95DC-038794948824}" type="presOf" srcId="{4802FE77-A934-4875-9863-7F7E555A152B}" destId="{0B2B7C69-76C7-4F10-B679-576955577236}" srcOrd="0" destOrd="0" presId="urn:microsoft.com/office/officeart/2005/8/layout/default"/>
    <dgm:cxn modelId="{53C173AA-FD45-4F94-B8A8-568F3200F607}" type="presOf" srcId="{401BF87D-F16F-4415-A46B-929F2E6B0CD9}" destId="{2CCF9167-A632-4F5B-B10F-3866F7B746E2}" srcOrd="0" destOrd="0" presId="urn:microsoft.com/office/officeart/2005/8/layout/default"/>
    <dgm:cxn modelId="{A294991C-CEA2-4BB4-92C8-6A2C8B82F5CA}" type="presOf" srcId="{99C7FF96-E290-4380-868F-E027900428A6}" destId="{31E7A62F-DCD6-4A1D-A1E2-5B32741D2C4F}" srcOrd="0" destOrd="0" presId="urn:microsoft.com/office/officeart/2005/8/layout/default"/>
    <dgm:cxn modelId="{8045E388-DAD4-4C37-ABF1-9576ECF9BB3C}" srcId="{2C50C5B7-4A91-421C-A24A-2D009643FB51}" destId="{4802FE77-A934-4875-9863-7F7E555A152B}" srcOrd="3" destOrd="0" parTransId="{96F5CBA3-AABC-428D-B3B8-A45056A9C4CA}" sibTransId="{C270D99A-8185-4449-AF93-154BEDD6E8BF}"/>
    <dgm:cxn modelId="{6BAB7024-E7E2-4789-B0D4-2140BDC9C85C}" type="presOf" srcId="{2C50C5B7-4A91-421C-A24A-2D009643FB51}" destId="{AEA43E9B-3263-45C0-8571-4B117842B5B6}" srcOrd="0" destOrd="0" presId="urn:microsoft.com/office/officeart/2005/8/layout/default"/>
    <dgm:cxn modelId="{44DFCDB6-0591-4FAD-9573-4F943F54B1C2}" srcId="{2C50C5B7-4A91-421C-A24A-2D009643FB51}" destId="{401BF87D-F16F-4415-A46B-929F2E6B0CD9}" srcOrd="2" destOrd="0" parTransId="{3E54F4EB-91C4-4E94-8D9E-47BDD178BA7C}" sibTransId="{C2E4BDD8-E681-446D-95AF-67BBDEF135D8}"/>
    <dgm:cxn modelId="{D3E08AA0-F855-4479-9F15-6113CF2DB56E}" srcId="{2C50C5B7-4A91-421C-A24A-2D009643FB51}" destId="{99C7FF96-E290-4380-868F-E027900428A6}" srcOrd="1" destOrd="0" parTransId="{A7C609CF-767B-4649-BE79-C6470E817A1C}" sibTransId="{63BE4E6C-5141-42AB-AE00-D0334A24AD70}"/>
    <dgm:cxn modelId="{0557E109-F815-465F-AB34-D382F048531B}" srcId="{2C50C5B7-4A91-421C-A24A-2D009643FB51}" destId="{72BA09E2-3751-41BB-AB82-8DF893C37A45}" srcOrd="0" destOrd="0" parTransId="{D63551DA-D005-4AB9-A1CD-7BF1E73BF13B}" sibTransId="{84B4538C-69A3-463F-92B1-86A09E170963}"/>
    <dgm:cxn modelId="{C6ED9DFD-BBC9-4AB1-A7F7-BBD2490F9C38}" type="presParOf" srcId="{AEA43E9B-3263-45C0-8571-4B117842B5B6}" destId="{14DB3071-2B6E-404F-A463-8BBD0028AB3E}" srcOrd="0" destOrd="0" presId="urn:microsoft.com/office/officeart/2005/8/layout/default"/>
    <dgm:cxn modelId="{B0DFCA48-4C1F-4ED7-A7D4-CA8CB5A0AB98}" type="presParOf" srcId="{AEA43E9B-3263-45C0-8571-4B117842B5B6}" destId="{8C58A888-B219-450F-9772-330045190226}" srcOrd="1" destOrd="0" presId="urn:microsoft.com/office/officeart/2005/8/layout/default"/>
    <dgm:cxn modelId="{829A5D25-EB7E-4EB3-A50A-E83C4731A15E}" type="presParOf" srcId="{AEA43E9B-3263-45C0-8571-4B117842B5B6}" destId="{31E7A62F-DCD6-4A1D-A1E2-5B32741D2C4F}" srcOrd="2" destOrd="0" presId="urn:microsoft.com/office/officeart/2005/8/layout/default"/>
    <dgm:cxn modelId="{4E3A4DC6-6024-4CD7-B51D-40285B0F9F43}" type="presParOf" srcId="{AEA43E9B-3263-45C0-8571-4B117842B5B6}" destId="{CA6CAD74-261C-420C-A635-B79FB842AB7E}" srcOrd="3" destOrd="0" presId="urn:microsoft.com/office/officeart/2005/8/layout/default"/>
    <dgm:cxn modelId="{BAB8307E-B39F-4479-85E0-316E4B066B1E}" type="presParOf" srcId="{AEA43E9B-3263-45C0-8571-4B117842B5B6}" destId="{2CCF9167-A632-4F5B-B10F-3866F7B746E2}" srcOrd="4" destOrd="0" presId="urn:microsoft.com/office/officeart/2005/8/layout/default"/>
    <dgm:cxn modelId="{13062E96-7F75-43E9-9D0D-C181B43EE097}" type="presParOf" srcId="{AEA43E9B-3263-45C0-8571-4B117842B5B6}" destId="{BDA1E010-3DAA-45FA-8EBB-3290107C219D}" srcOrd="5" destOrd="0" presId="urn:microsoft.com/office/officeart/2005/8/layout/default"/>
    <dgm:cxn modelId="{99FFD138-0F49-49FD-A494-A8378902AEBF}" type="presParOf" srcId="{AEA43E9B-3263-45C0-8571-4B117842B5B6}" destId="{0B2B7C69-76C7-4F10-B679-57695557723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B01B468-A18A-40C4-80C0-2C73C51BD4BD}" type="doc">
      <dgm:prSet loTypeId="urn:microsoft.com/office/officeart/2005/8/layout/default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n-CA"/>
        </a:p>
      </dgm:t>
    </dgm:pt>
    <dgm:pt modelId="{EE616C0E-9F2E-4277-99B1-8720E9ED6BB2}">
      <dgm:prSet phldrT="[Text]"/>
      <dgm:spPr/>
      <dgm:t>
        <a:bodyPr/>
        <a:lstStyle/>
        <a:p>
          <a:r>
            <a:rPr lang="en-CA" dirty="0" smtClean="0"/>
            <a:t>4 Corners Activity</a:t>
          </a:r>
          <a:endParaRPr lang="en-CA" dirty="0"/>
        </a:p>
      </dgm:t>
    </dgm:pt>
    <dgm:pt modelId="{D160D5A2-E9C3-43AB-A13D-6AD949ADC04A}" type="parTrans" cxnId="{19027223-D5A7-4C2F-BB4B-15C6AC78EF2D}">
      <dgm:prSet/>
      <dgm:spPr/>
      <dgm:t>
        <a:bodyPr/>
        <a:lstStyle/>
        <a:p>
          <a:endParaRPr lang="en-CA"/>
        </a:p>
      </dgm:t>
    </dgm:pt>
    <dgm:pt modelId="{37E27EDC-DC8E-4224-8357-B3B739E6AC46}" type="sibTrans" cxnId="{19027223-D5A7-4C2F-BB4B-15C6AC78EF2D}">
      <dgm:prSet/>
      <dgm:spPr/>
      <dgm:t>
        <a:bodyPr/>
        <a:lstStyle/>
        <a:p>
          <a:endParaRPr lang="en-CA"/>
        </a:p>
      </dgm:t>
    </dgm:pt>
    <dgm:pt modelId="{8FE86998-C7EA-42A1-B5DC-10C5EFF734C8}" type="pres">
      <dgm:prSet presAssocID="{0B01B468-A18A-40C4-80C0-2C73C51BD4B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24B42A4-A275-4CB8-B5AA-D0AAFD8B1C50}" type="pres">
      <dgm:prSet presAssocID="{EE616C0E-9F2E-4277-99B1-8720E9ED6BB2}" presName="node" presStyleLbl="node1" presStyleIdx="0" presStyleCnt="1" custScaleX="184859" custScaleY="432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0EB5E1-4492-4EB8-B00C-5B370A19F860}" type="presOf" srcId="{0B01B468-A18A-40C4-80C0-2C73C51BD4BD}" destId="{8FE86998-C7EA-42A1-B5DC-10C5EFF734C8}" srcOrd="0" destOrd="0" presId="urn:microsoft.com/office/officeart/2005/8/layout/default"/>
    <dgm:cxn modelId="{19027223-D5A7-4C2F-BB4B-15C6AC78EF2D}" srcId="{0B01B468-A18A-40C4-80C0-2C73C51BD4BD}" destId="{EE616C0E-9F2E-4277-99B1-8720E9ED6BB2}" srcOrd="0" destOrd="0" parTransId="{D160D5A2-E9C3-43AB-A13D-6AD949ADC04A}" sibTransId="{37E27EDC-DC8E-4224-8357-B3B739E6AC46}"/>
    <dgm:cxn modelId="{0465FF8F-5CDB-43DA-B8A9-CDA3DA1E5BD9}" type="presOf" srcId="{EE616C0E-9F2E-4277-99B1-8720E9ED6BB2}" destId="{624B42A4-A275-4CB8-B5AA-D0AAFD8B1C50}" srcOrd="0" destOrd="0" presId="urn:microsoft.com/office/officeart/2005/8/layout/default"/>
    <dgm:cxn modelId="{7A33C854-F55F-4C72-BDC6-91CD947E0374}" type="presParOf" srcId="{8FE86998-C7EA-42A1-B5DC-10C5EFF734C8}" destId="{624B42A4-A275-4CB8-B5AA-D0AAFD8B1C50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C50C5B7-4A91-421C-A24A-2D009643FB51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CA"/>
        </a:p>
      </dgm:t>
    </dgm:pt>
    <dgm:pt modelId="{72BA09E2-3751-41BB-AB82-8DF893C37A45}">
      <dgm:prSet phldrT="[Text]"/>
      <dgm:spPr/>
      <dgm:t>
        <a:bodyPr/>
        <a:lstStyle/>
        <a:p>
          <a:r>
            <a:rPr lang="en-CA" dirty="0" smtClean="0"/>
            <a:t>Agree</a:t>
          </a:r>
          <a:endParaRPr lang="en-CA" dirty="0"/>
        </a:p>
      </dgm:t>
    </dgm:pt>
    <dgm:pt modelId="{D63551DA-D005-4AB9-A1CD-7BF1E73BF13B}" type="parTrans" cxnId="{0557E109-F815-465F-AB34-D382F048531B}">
      <dgm:prSet/>
      <dgm:spPr/>
      <dgm:t>
        <a:bodyPr/>
        <a:lstStyle/>
        <a:p>
          <a:endParaRPr lang="en-CA"/>
        </a:p>
      </dgm:t>
    </dgm:pt>
    <dgm:pt modelId="{84B4538C-69A3-463F-92B1-86A09E170963}" type="sibTrans" cxnId="{0557E109-F815-465F-AB34-D382F048531B}">
      <dgm:prSet/>
      <dgm:spPr/>
      <dgm:t>
        <a:bodyPr/>
        <a:lstStyle/>
        <a:p>
          <a:endParaRPr lang="en-CA"/>
        </a:p>
      </dgm:t>
    </dgm:pt>
    <dgm:pt modelId="{99C7FF96-E290-4380-868F-E027900428A6}">
      <dgm:prSet phldrT="[Text]"/>
      <dgm:spPr/>
      <dgm:t>
        <a:bodyPr/>
        <a:lstStyle/>
        <a:p>
          <a:r>
            <a:rPr lang="en-CA" dirty="0" smtClean="0"/>
            <a:t>Strongly Agree</a:t>
          </a:r>
          <a:endParaRPr lang="en-CA" dirty="0"/>
        </a:p>
      </dgm:t>
    </dgm:pt>
    <dgm:pt modelId="{A7C609CF-767B-4649-BE79-C6470E817A1C}" type="parTrans" cxnId="{D3E08AA0-F855-4479-9F15-6113CF2DB56E}">
      <dgm:prSet/>
      <dgm:spPr/>
      <dgm:t>
        <a:bodyPr/>
        <a:lstStyle/>
        <a:p>
          <a:endParaRPr lang="en-CA"/>
        </a:p>
      </dgm:t>
    </dgm:pt>
    <dgm:pt modelId="{63BE4E6C-5141-42AB-AE00-D0334A24AD70}" type="sibTrans" cxnId="{D3E08AA0-F855-4479-9F15-6113CF2DB56E}">
      <dgm:prSet/>
      <dgm:spPr/>
      <dgm:t>
        <a:bodyPr/>
        <a:lstStyle/>
        <a:p>
          <a:endParaRPr lang="en-CA"/>
        </a:p>
      </dgm:t>
    </dgm:pt>
    <dgm:pt modelId="{401BF87D-F16F-4415-A46B-929F2E6B0CD9}">
      <dgm:prSet phldrT="[Text]"/>
      <dgm:spPr/>
      <dgm:t>
        <a:bodyPr/>
        <a:lstStyle/>
        <a:p>
          <a:r>
            <a:rPr lang="en-CA" dirty="0" smtClean="0"/>
            <a:t>Disagree</a:t>
          </a:r>
          <a:endParaRPr lang="en-CA" dirty="0"/>
        </a:p>
      </dgm:t>
    </dgm:pt>
    <dgm:pt modelId="{3E54F4EB-91C4-4E94-8D9E-47BDD178BA7C}" type="parTrans" cxnId="{44DFCDB6-0591-4FAD-9573-4F943F54B1C2}">
      <dgm:prSet/>
      <dgm:spPr/>
      <dgm:t>
        <a:bodyPr/>
        <a:lstStyle/>
        <a:p>
          <a:endParaRPr lang="en-CA"/>
        </a:p>
      </dgm:t>
    </dgm:pt>
    <dgm:pt modelId="{C2E4BDD8-E681-446D-95AF-67BBDEF135D8}" type="sibTrans" cxnId="{44DFCDB6-0591-4FAD-9573-4F943F54B1C2}">
      <dgm:prSet/>
      <dgm:spPr/>
      <dgm:t>
        <a:bodyPr/>
        <a:lstStyle/>
        <a:p>
          <a:endParaRPr lang="en-CA"/>
        </a:p>
      </dgm:t>
    </dgm:pt>
    <dgm:pt modelId="{4802FE77-A934-4875-9863-7F7E555A152B}">
      <dgm:prSet phldrT="[Text]"/>
      <dgm:spPr/>
      <dgm:t>
        <a:bodyPr/>
        <a:lstStyle/>
        <a:p>
          <a:r>
            <a:rPr lang="en-CA" dirty="0" smtClean="0"/>
            <a:t>Strongly Disagree</a:t>
          </a:r>
          <a:endParaRPr lang="en-CA" dirty="0"/>
        </a:p>
      </dgm:t>
    </dgm:pt>
    <dgm:pt modelId="{96F5CBA3-AABC-428D-B3B8-A45056A9C4CA}" type="parTrans" cxnId="{8045E388-DAD4-4C37-ABF1-9576ECF9BB3C}">
      <dgm:prSet/>
      <dgm:spPr/>
      <dgm:t>
        <a:bodyPr/>
        <a:lstStyle/>
        <a:p>
          <a:endParaRPr lang="en-CA"/>
        </a:p>
      </dgm:t>
    </dgm:pt>
    <dgm:pt modelId="{C270D99A-8185-4449-AF93-154BEDD6E8BF}" type="sibTrans" cxnId="{8045E388-DAD4-4C37-ABF1-9576ECF9BB3C}">
      <dgm:prSet/>
      <dgm:spPr/>
      <dgm:t>
        <a:bodyPr/>
        <a:lstStyle/>
        <a:p>
          <a:endParaRPr lang="en-CA"/>
        </a:p>
      </dgm:t>
    </dgm:pt>
    <dgm:pt modelId="{AEA43E9B-3263-45C0-8571-4B117842B5B6}" type="pres">
      <dgm:prSet presAssocID="{2C50C5B7-4A91-421C-A24A-2D009643FB5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4DB3071-2B6E-404F-A463-8BBD0028AB3E}" type="pres">
      <dgm:prSet presAssocID="{72BA09E2-3751-41BB-AB82-8DF893C37A4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58A888-B219-450F-9772-330045190226}" type="pres">
      <dgm:prSet presAssocID="{84B4538C-69A3-463F-92B1-86A09E170963}" presName="sibTrans" presStyleCnt="0"/>
      <dgm:spPr/>
    </dgm:pt>
    <dgm:pt modelId="{31E7A62F-DCD6-4A1D-A1E2-5B32741D2C4F}" type="pres">
      <dgm:prSet presAssocID="{99C7FF96-E290-4380-868F-E027900428A6}" presName="node" presStyleLbl="node1" presStyleIdx="1" presStyleCnt="4" custLinFactNeighborX="62631" custLinFactNeighborY="-12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6CAD74-261C-420C-A635-B79FB842AB7E}" type="pres">
      <dgm:prSet presAssocID="{63BE4E6C-5141-42AB-AE00-D0334A24AD70}" presName="sibTrans" presStyleCnt="0"/>
      <dgm:spPr/>
    </dgm:pt>
    <dgm:pt modelId="{2CCF9167-A632-4F5B-B10F-3866F7B746E2}" type="pres">
      <dgm:prSet presAssocID="{401BF87D-F16F-4415-A46B-929F2E6B0CD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A1E010-3DAA-45FA-8EBB-3290107C219D}" type="pres">
      <dgm:prSet presAssocID="{C2E4BDD8-E681-446D-95AF-67BBDEF135D8}" presName="sibTrans" presStyleCnt="0"/>
      <dgm:spPr/>
    </dgm:pt>
    <dgm:pt modelId="{0B2B7C69-76C7-4F10-B679-576955577236}" type="pres">
      <dgm:prSet presAssocID="{4802FE77-A934-4875-9863-7F7E555A152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4DFCDB6-0591-4FAD-9573-4F943F54B1C2}" srcId="{2C50C5B7-4A91-421C-A24A-2D009643FB51}" destId="{401BF87D-F16F-4415-A46B-929F2E6B0CD9}" srcOrd="2" destOrd="0" parTransId="{3E54F4EB-91C4-4E94-8D9E-47BDD178BA7C}" sibTransId="{C2E4BDD8-E681-446D-95AF-67BBDEF135D8}"/>
    <dgm:cxn modelId="{64D790C1-37A2-4AC0-9D2A-9CE9D54F4E2B}" type="presOf" srcId="{4802FE77-A934-4875-9863-7F7E555A152B}" destId="{0B2B7C69-76C7-4F10-B679-576955577236}" srcOrd="0" destOrd="0" presId="urn:microsoft.com/office/officeart/2005/8/layout/default"/>
    <dgm:cxn modelId="{D69DDCED-D35E-4C45-8A2B-F03A5D8B80CC}" type="presOf" srcId="{72BA09E2-3751-41BB-AB82-8DF893C37A45}" destId="{14DB3071-2B6E-404F-A463-8BBD0028AB3E}" srcOrd="0" destOrd="0" presId="urn:microsoft.com/office/officeart/2005/8/layout/default"/>
    <dgm:cxn modelId="{9FEE6056-3035-4D5D-9B09-40705B34671F}" type="presOf" srcId="{99C7FF96-E290-4380-868F-E027900428A6}" destId="{31E7A62F-DCD6-4A1D-A1E2-5B32741D2C4F}" srcOrd="0" destOrd="0" presId="urn:microsoft.com/office/officeart/2005/8/layout/default"/>
    <dgm:cxn modelId="{8045E388-DAD4-4C37-ABF1-9576ECF9BB3C}" srcId="{2C50C5B7-4A91-421C-A24A-2D009643FB51}" destId="{4802FE77-A934-4875-9863-7F7E555A152B}" srcOrd="3" destOrd="0" parTransId="{96F5CBA3-AABC-428D-B3B8-A45056A9C4CA}" sibTransId="{C270D99A-8185-4449-AF93-154BEDD6E8BF}"/>
    <dgm:cxn modelId="{D3E08AA0-F855-4479-9F15-6113CF2DB56E}" srcId="{2C50C5B7-4A91-421C-A24A-2D009643FB51}" destId="{99C7FF96-E290-4380-868F-E027900428A6}" srcOrd="1" destOrd="0" parTransId="{A7C609CF-767B-4649-BE79-C6470E817A1C}" sibTransId="{63BE4E6C-5141-42AB-AE00-D0334A24AD70}"/>
    <dgm:cxn modelId="{61606680-0062-4D54-84C2-F2D629951F1B}" type="presOf" srcId="{401BF87D-F16F-4415-A46B-929F2E6B0CD9}" destId="{2CCF9167-A632-4F5B-B10F-3866F7B746E2}" srcOrd="0" destOrd="0" presId="urn:microsoft.com/office/officeart/2005/8/layout/default"/>
    <dgm:cxn modelId="{310A791F-D148-4A6C-867D-B712C404D0BA}" type="presOf" srcId="{2C50C5B7-4A91-421C-A24A-2D009643FB51}" destId="{AEA43E9B-3263-45C0-8571-4B117842B5B6}" srcOrd="0" destOrd="0" presId="urn:microsoft.com/office/officeart/2005/8/layout/default"/>
    <dgm:cxn modelId="{0557E109-F815-465F-AB34-D382F048531B}" srcId="{2C50C5B7-4A91-421C-A24A-2D009643FB51}" destId="{72BA09E2-3751-41BB-AB82-8DF893C37A45}" srcOrd="0" destOrd="0" parTransId="{D63551DA-D005-4AB9-A1CD-7BF1E73BF13B}" sibTransId="{84B4538C-69A3-463F-92B1-86A09E170963}"/>
    <dgm:cxn modelId="{C8500865-979A-4204-BEFA-B19A48A7E085}" type="presParOf" srcId="{AEA43E9B-3263-45C0-8571-4B117842B5B6}" destId="{14DB3071-2B6E-404F-A463-8BBD0028AB3E}" srcOrd="0" destOrd="0" presId="urn:microsoft.com/office/officeart/2005/8/layout/default"/>
    <dgm:cxn modelId="{3B7B3D09-9842-4AE9-A652-CE79471DFC1E}" type="presParOf" srcId="{AEA43E9B-3263-45C0-8571-4B117842B5B6}" destId="{8C58A888-B219-450F-9772-330045190226}" srcOrd="1" destOrd="0" presId="urn:microsoft.com/office/officeart/2005/8/layout/default"/>
    <dgm:cxn modelId="{29939EB1-2C85-4F8C-8F07-6050798A21D2}" type="presParOf" srcId="{AEA43E9B-3263-45C0-8571-4B117842B5B6}" destId="{31E7A62F-DCD6-4A1D-A1E2-5B32741D2C4F}" srcOrd="2" destOrd="0" presId="urn:microsoft.com/office/officeart/2005/8/layout/default"/>
    <dgm:cxn modelId="{A38B808B-3859-4516-AE09-1D237B3BC719}" type="presParOf" srcId="{AEA43E9B-3263-45C0-8571-4B117842B5B6}" destId="{CA6CAD74-261C-420C-A635-B79FB842AB7E}" srcOrd="3" destOrd="0" presId="urn:microsoft.com/office/officeart/2005/8/layout/default"/>
    <dgm:cxn modelId="{83DA139E-0B32-41A3-BFAF-BE967AD24B18}" type="presParOf" srcId="{AEA43E9B-3263-45C0-8571-4B117842B5B6}" destId="{2CCF9167-A632-4F5B-B10F-3866F7B746E2}" srcOrd="4" destOrd="0" presId="urn:microsoft.com/office/officeart/2005/8/layout/default"/>
    <dgm:cxn modelId="{D31BD0FE-993D-4F81-907F-BBD8E4E261AA}" type="presParOf" srcId="{AEA43E9B-3263-45C0-8571-4B117842B5B6}" destId="{BDA1E010-3DAA-45FA-8EBB-3290107C219D}" srcOrd="5" destOrd="0" presId="urn:microsoft.com/office/officeart/2005/8/layout/default"/>
    <dgm:cxn modelId="{724D7FF3-8E27-4165-B53C-7B5A00A6DE71}" type="presParOf" srcId="{AEA43E9B-3263-45C0-8571-4B117842B5B6}" destId="{0B2B7C69-76C7-4F10-B679-57695557723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B01B468-A18A-40C4-80C0-2C73C51BD4BD}" type="doc">
      <dgm:prSet loTypeId="urn:microsoft.com/office/officeart/2005/8/layout/default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n-CA"/>
        </a:p>
      </dgm:t>
    </dgm:pt>
    <dgm:pt modelId="{EE616C0E-9F2E-4277-99B1-8720E9ED6BB2}">
      <dgm:prSet phldrT="[Text]"/>
      <dgm:spPr/>
      <dgm:t>
        <a:bodyPr/>
        <a:lstStyle/>
        <a:p>
          <a:r>
            <a:rPr lang="en-CA" dirty="0" smtClean="0"/>
            <a:t>4 Corners Activity</a:t>
          </a:r>
          <a:endParaRPr lang="en-CA" dirty="0"/>
        </a:p>
      </dgm:t>
    </dgm:pt>
    <dgm:pt modelId="{D160D5A2-E9C3-43AB-A13D-6AD949ADC04A}" type="parTrans" cxnId="{19027223-D5A7-4C2F-BB4B-15C6AC78EF2D}">
      <dgm:prSet/>
      <dgm:spPr/>
      <dgm:t>
        <a:bodyPr/>
        <a:lstStyle/>
        <a:p>
          <a:endParaRPr lang="en-CA"/>
        </a:p>
      </dgm:t>
    </dgm:pt>
    <dgm:pt modelId="{37E27EDC-DC8E-4224-8357-B3B739E6AC46}" type="sibTrans" cxnId="{19027223-D5A7-4C2F-BB4B-15C6AC78EF2D}">
      <dgm:prSet/>
      <dgm:spPr/>
      <dgm:t>
        <a:bodyPr/>
        <a:lstStyle/>
        <a:p>
          <a:endParaRPr lang="en-CA"/>
        </a:p>
      </dgm:t>
    </dgm:pt>
    <dgm:pt modelId="{8FE86998-C7EA-42A1-B5DC-10C5EFF734C8}" type="pres">
      <dgm:prSet presAssocID="{0B01B468-A18A-40C4-80C0-2C73C51BD4B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24B42A4-A275-4CB8-B5AA-D0AAFD8B1C50}" type="pres">
      <dgm:prSet presAssocID="{EE616C0E-9F2E-4277-99B1-8720E9ED6BB2}" presName="node" presStyleLbl="node1" presStyleIdx="0" presStyleCnt="1" custScaleX="184859" custScaleY="432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9027223-D5A7-4C2F-BB4B-15C6AC78EF2D}" srcId="{0B01B468-A18A-40C4-80C0-2C73C51BD4BD}" destId="{EE616C0E-9F2E-4277-99B1-8720E9ED6BB2}" srcOrd="0" destOrd="0" parTransId="{D160D5A2-E9C3-43AB-A13D-6AD949ADC04A}" sibTransId="{37E27EDC-DC8E-4224-8357-B3B739E6AC46}"/>
    <dgm:cxn modelId="{5CA52133-0810-45A3-9E99-2616FED98673}" type="presOf" srcId="{0B01B468-A18A-40C4-80C0-2C73C51BD4BD}" destId="{8FE86998-C7EA-42A1-B5DC-10C5EFF734C8}" srcOrd="0" destOrd="0" presId="urn:microsoft.com/office/officeart/2005/8/layout/default"/>
    <dgm:cxn modelId="{1EE5C0C5-84FA-4461-ADDD-FE83C4B3515D}" type="presOf" srcId="{EE616C0E-9F2E-4277-99B1-8720E9ED6BB2}" destId="{624B42A4-A275-4CB8-B5AA-D0AAFD8B1C50}" srcOrd="0" destOrd="0" presId="urn:microsoft.com/office/officeart/2005/8/layout/default"/>
    <dgm:cxn modelId="{0B599BF4-189E-4FB8-9E1A-8C78EF67DA6A}" type="presParOf" srcId="{8FE86998-C7EA-42A1-B5DC-10C5EFF734C8}" destId="{624B42A4-A275-4CB8-B5AA-D0AAFD8B1C50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6" name="Group 65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68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1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3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4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5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7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8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9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0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3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9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0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1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2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3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4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5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96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7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8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0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1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8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0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1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2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3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4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5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6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7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8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9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0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0238" y="1122363"/>
            <a:ext cx="6593681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0238" y="3602038"/>
            <a:ext cx="6593681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01052" y="5410202"/>
            <a:ext cx="2057400" cy="365125"/>
          </a:xfrm>
        </p:spPr>
        <p:txBody>
          <a:bodyPr/>
          <a:lstStyle/>
          <a:p>
            <a:fld id="{857465C7-2B04-445F-8DB3-456E0173FCC0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11/18/2015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0237" y="5410202"/>
            <a:ext cx="3843665" cy="365125"/>
          </a:xfrm>
        </p:spPr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5603" y="5410200"/>
            <a:ext cx="578317" cy="365125"/>
          </a:xfrm>
        </p:spPr>
        <p:txBody>
          <a:bodyPr/>
          <a:lstStyle/>
          <a:p>
            <a:fld id="{10FBEDB2-06CF-4889-9F60-414A440C13A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4255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304665"/>
            <a:ext cx="7434266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606426"/>
            <a:ext cx="7434266" cy="3299778"/>
          </a:xfrm>
          <a:prstGeom prst="round2DiagRect">
            <a:avLst>
              <a:gd name="adj1" fmla="val 5101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5124020"/>
            <a:ext cx="7433144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20A2-ABDB-4797-85B4-0B5D91075C2A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11/18/2015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BEDB2-06CF-4889-9F60-414A440C13A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414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609600"/>
            <a:ext cx="7429466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419600"/>
            <a:ext cx="7428344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20A2-ABDB-4797-85B4-0B5D91075C2A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11/18/2015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BEDB2-06CF-4889-9F60-414A440C13A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614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309919"/>
            <a:ext cx="74295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20A2-ABDB-4797-85B4-0B5D91075C2A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11/18/2015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BEDB2-06CF-4889-9F60-414A440C13A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96579" y="71845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en-US" sz="8000" dirty="0">
                <a:solidFill>
                  <a:prstClr val="white"/>
                </a:solidFill>
                <a:effectLst/>
              </a:rPr>
              <a:t>“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817473" y="276497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en-US" sz="8000" dirty="0">
                <a:solidFill>
                  <a:prstClr val="white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222591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2134042"/>
            <a:ext cx="74295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4657655"/>
            <a:ext cx="7428379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20A2-ABDB-4797-85B4-0B5D91075C2A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11/18/2015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BEDB2-06CF-4889-9F60-414A440C13A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5463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74294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674463"/>
            <a:ext cx="2397674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56059" y="3360263"/>
            <a:ext cx="2396432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677635"/>
            <a:ext cx="238828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86075" y="3363435"/>
            <a:ext cx="238895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674463"/>
            <a:ext cx="239622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3360263"/>
            <a:ext cx="2396226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20A2-ABDB-4797-85B4-0B5D91075C2A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11/18/2015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BEDB2-06CF-4889-9F60-414A440C13A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3048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609600"/>
            <a:ext cx="74294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4404596"/>
            <a:ext cx="239643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666998"/>
            <a:ext cx="239643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4980859"/>
            <a:ext cx="239643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4404596"/>
            <a:ext cx="24003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666998"/>
            <a:ext cx="2399205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4980857"/>
            <a:ext cx="24003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4404595"/>
            <a:ext cx="2393056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666998"/>
            <a:ext cx="239622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4980855"/>
            <a:ext cx="2396226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20A2-ABDB-4797-85B4-0B5D91075C2A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11/18/2015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BEDB2-06CF-4889-9F60-414A440C13A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7904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8A111-8073-4AA8-BD01-2133E03758F7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11/18/2015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BEDB2-06CF-4889-9F60-414A440C13A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4474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609600"/>
            <a:ext cx="1503758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609600"/>
            <a:ext cx="5811443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F708-533D-46C9-A9B0-0B6B8A5D6515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11/18/2015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BEDB2-06CF-4889-9F60-414A440C13A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090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856060" y="2249487"/>
            <a:ext cx="742949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>
          <a:xfrm>
            <a:off x="5592691" y="5883277"/>
            <a:ext cx="2057400" cy="365125"/>
          </a:xfrm>
        </p:spPr>
        <p:txBody>
          <a:bodyPr/>
          <a:lstStyle/>
          <a:p>
            <a:fld id="{D3EE4767-B1DE-417D-8BE5-E27B165E3682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11/18/2015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6059" y="5883276"/>
            <a:ext cx="4679482" cy="365125"/>
          </a:xfrm>
        </p:spPr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07241" y="5883275"/>
            <a:ext cx="578317" cy="365125"/>
          </a:xfrm>
        </p:spPr>
        <p:txBody>
          <a:bodyPr/>
          <a:lstStyle/>
          <a:p>
            <a:fld id="{10FBEDB2-06CF-4889-9F60-414A440C13A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5925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419227"/>
            <a:ext cx="74295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4424362"/>
            <a:ext cx="74295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04BA-F6BA-48C5-B8E5-DE739A78F4B9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11/18/2015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BEDB2-06CF-4889-9F60-414A440C13A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8131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2249486"/>
            <a:ext cx="3658792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2249486"/>
            <a:ext cx="3656408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1D15D-44DE-4FD8-A752-EB03E04C3154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11/18/2015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BEDB2-06CF-4889-9F60-414A440C13A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5935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19127"/>
            <a:ext cx="74295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8902" y="2249486"/>
            <a:ext cx="3435949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3073398"/>
            <a:ext cx="3658793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1992" y="2249485"/>
            <a:ext cx="3433565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73398"/>
            <a:ext cx="3656408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91AF4-D04B-45C6-91BC-D80269BD53C8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11/18/2015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BEDB2-06CF-4889-9F60-414A440C13A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265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8F426-2557-4C0F-BCB5-8F5F7A23481A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11/18/2015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BEDB2-06CF-4889-9F60-414A440C13A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770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F5B8-F27B-4EB3-A931-8B21AAAA30F1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11/18/2015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BEDB2-06CF-4889-9F60-414A440C13A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4762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609601"/>
            <a:ext cx="2892028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592666"/>
            <a:ext cx="4418407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2249486"/>
            <a:ext cx="2892028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66FB2-BE3E-4068-BDF0-0ADDDF0F6758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11/18/2015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BEDB2-06CF-4889-9F60-414A440C13A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364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1" y="609600"/>
            <a:ext cx="3753962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32866" y="609600"/>
            <a:ext cx="3452693" cy="5181602"/>
          </a:xfrm>
          <a:prstGeom prst="round2DiagRect">
            <a:avLst>
              <a:gd name="adj1" fmla="val 6074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9" y="2249486"/>
            <a:ext cx="3753964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FAF33-A3D2-4AC7-ACDE-F13D7A348C6D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11/18/2015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BEDB2-06CF-4889-9F60-414A440C13A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813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9041774" cy="6858001"/>
            <a:chOff x="-14288" y="0"/>
            <a:chExt cx="9041774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8352798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0" y="2249487"/>
            <a:ext cx="74294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020A2-ABDB-4797-85B4-0B5D91075C2A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11/18/2015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BEDB2-06CF-4889-9F60-414A440C13A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2367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4294967295" orient="horz" pos="2160">
          <p15:clr>
            <a:srgbClr val="F26B43"/>
          </p15:clr>
        </p15:guide>
        <p15:guide id="4294967295" pos="2880">
          <p15:clr>
            <a:srgbClr val="F26B43"/>
          </p15:clr>
        </p15:guide>
        <p15:guide id="4294967295" pos="720">
          <p15:clr>
            <a:srgbClr val="F26B43"/>
          </p15:clr>
        </p15:guide>
        <p15:guide id="4294967295" pos="4482">
          <p15:clr>
            <a:srgbClr val="F26B43"/>
          </p15:clr>
        </p15:guide>
        <p15:guide id="4294967295" orient="horz" pos="3888">
          <p15:clr>
            <a:srgbClr val="F26B43"/>
          </p15:clr>
        </p15:guide>
        <p15:guide id="4294967295" orient="horz" pos="840">
          <p15:clr>
            <a:srgbClr val="F26B43"/>
          </p15:clr>
        </p15:guide>
        <p15:guide id="4294967295" orient="horz" pos="1464">
          <p15:clr>
            <a:srgbClr val="F26B43"/>
          </p15:clr>
        </p15:guide>
        <p15:guide id="4294967295" orient="horz" pos="153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1234" y="2630901"/>
            <a:ext cx="5754779" cy="354171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sz="4400" dirty="0" smtClean="0"/>
              <a:t>What is a documentary?</a:t>
            </a:r>
          </a:p>
          <a:p>
            <a:pPr marL="0" indent="0">
              <a:buNone/>
            </a:pPr>
            <a:r>
              <a:rPr lang="en-CA" sz="4400" dirty="0" smtClean="0"/>
              <a:t>How does it differ from a movie?  </a:t>
            </a:r>
          </a:p>
          <a:p>
            <a:pPr marL="0" indent="0">
              <a:buNone/>
            </a:pPr>
            <a:r>
              <a:rPr lang="en-CA" sz="4400" dirty="0" smtClean="0"/>
              <a:t>“Reality TV”?</a:t>
            </a:r>
            <a:endParaRPr lang="en-CA" sz="4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416677" y="682582"/>
            <a:ext cx="7727324" cy="9702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dirty="0" smtClean="0">
                <a:solidFill>
                  <a:srgbClr val="002060"/>
                </a:solidFill>
              </a:rPr>
              <a:t>documentary</a:t>
            </a:r>
            <a:endParaRPr lang="en-US" sz="5400" dirty="0">
              <a:solidFill>
                <a:srgbClr val="002060"/>
              </a:solidFill>
            </a:endParaRPr>
          </a:p>
        </p:txBody>
      </p:sp>
      <p:sp>
        <p:nvSpPr>
          <p:cNvPr id="5" name="Pentagon 4"/>
          <p:cNvSpPr/>
          <p:nvPr/>
        </p:nvSpPr>
        <p:spPr>
          <a:xfrm>
            <a:off x="0" y="682582"/>
            <a:ext cx="1970468" cy="970232"/>
          </a:xfrm>
          <a:prstGeom prst="homePlat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4000" dirty="0">
                <a:solidFill>
                  <a:prstClr val="white"/>
                </a:solidFill>
              </a:rPr>
              <a:t>Genre:</a:t>
            </a:r>
            <a:endParaRPr lang="en-CA" sz="4000" dirty="0">
              <a:solidFill>
                <a:prstClr val="white"/>
              </a:solidFill>
            </a:endParaRPr>
          </a:p>
        </p:txBody>
      </p:sp>
      <p:pic>
        <p:nvPicPr>
          <p:cNvPr id="2054" name="Picture 6" descr="http://www.goastreets.com/wp-content/uploads/2014/11/movie-film-roll-clip-art-10-300x26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304" y="2630901"/>
            <a:ext cx="3451538" cy="3014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62807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16676" y="197466"/>
            <a:ext cx="7727324" cy="6794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dirty="0" smtClean="0">
                <a:solidFill>
                  <a:srgbClr val="002060"/>
                </a:solidFill>
              </a:rPr>
              <a:t>documentary</a:t>
            </a:r>
            <a:endParaRPr lang="en-US" sz="5400" dirty="0">
              <a:solidFill>
                <a:srgbClr val="002060"/>
              </a:solidFill>
            </a:endParaRPr>
          </a:p>
        </p:txBody>
      </p:sp>
      <p:sp>
        <p:nvSpPr>
          <p:cNvPr id="5" name="Pentagon 4"/>
          <p:cNvSpPr/>
          <p:nvPr/>
        </p:nvSpPr>
        <p:spPr>
          <a:xfrm>
            <a:off x="0" y="197466"/>
            <a:ext cx="1970468" cy="679440"/>
          </a:xfrm>
          <a:prstGeom prst="homePlat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4000" dirty="0">
                <a:solidFill>
                  <a:prstClr val="white"/>
                </a:solidFill>
              </a:rPr>
              <a:t>Genre:</a:t>
            </a:r>
            <a:endParaRPr lang="en-CA" sz="4000" dirty="0">
              <a:solidFill>
                <a:prstClr val="white"/>
              </a:solidFill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/>
          </p:nvPr>
        </p:nvGraphicFramePr>
        <p:xfrm>
          <a:off x="0" y="876906"/>
          <a:ext cx="7778839" cy="15691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Quad Arrow 9"/>
          <p:cNvSpPr/>
          <p:nvPr/>
        </p:nvSpPr>
        <p:spPr>
          <a:xfrm rot="16200000">
            <a:off x="6849951" y="677284"/>
            <a:ext cx="2163651" cy="2086377"/>
          </a:xfrm>
          <a:prstGeom prst="quadArrow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49269" y="2334166"/>
            <a:ext cx="756714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>
                <a:solidFill>
                  <a:prstClr val="white"/>
                </a:solidFill>
              </a:rPr>
              <a:t>A statement will be displayed and read.</a:t>
            </a:r>
          </a:p>
          <a:p>
            <a:r>
              <a:rPr lang="en-CA" sz="3200" dirty="0">
                <a:solidFill>
                  <a:prstClr val="white"/>
                </a:solidFill>
              </a:rPr>
              <a:t>Move to the corner that fits with your opinion of the statement:</a:t>
            </a:r>
          </a:p>
          <a:p>
            <a:endParaRPr lang="en-CA" sz="3200" dirty="0">
              <a:solidFill>
                <a:prstClr val="white"/>
              </a:solidFill>
            </a:endParaRPr>
          </a:p>
        </p:txBody>
      </p:sp>
      <p:graphicFrame>
        <p:nvGraphicFramePr>
          <p:cNvPr id="12" name="Diagram 11"/>
          <p:cNvGraphicFramePr/>
          <p:nvPr>
            <p:extLst/>
          </p:nvPr>
        </p:nvGraphicFramePr>
        <p:xfrm>
          <a:off x="4632840" y="3764797"/>
          <a:ext cx="4195830" cy="2687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980875" y="4138633"/>
            <a:ext cx="365196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>
                <a:solidFill>
                  <a:prstClr val="white"/>
                </a:solidFill>
              </a:rPr>
              <a:t>Talk with the people in your corner to come up with some points WHY you agree/disagree.  </a:t>
            </a:r>
            <a:endParaRPr lang="en-CA" sz="2800" dirty="0">
              <a:solidFill>
                <a:prstClr val="white"/>
              </a:solidFill>
            </a:endParaRPr>
          </a:p>
          <a:p>
            <a:r>
              <a:rPr lang="en-CA" sz="2800" dirty="0">
                <a:solidFill>
                  <a:prstClr val="white"/>
                </a:solidFill>
              </a:rPr>
              <a:t>Share with the class.</a:t>
            </a:r>
          </a:p>
        </p:txBody>
      </p:sp>
      <p:sp>
        <p:nvSpPr>
          <p:cNvPr id="15" name="Oval 14"/>
          <p:cNvSpPr/>
          <p:nvPr/>
        </p:nvSpPr>
        <p:spPr>
          <a:xfrm>
            <a:off x="191507" y="2424847"/>
            <a:ext cx="645957" cy="6642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200" b="1" dirty="0">
                <a:solidFill>
                  <a:prstClr val="white"/>
                </a:solidFill>
              </a:rPr>
              <a:t>1</a:t>
            </a:r>
            <a:endParaRPr lang="en-CA" sz="3200" b="1" dirty="0">
              <a:solidFill>
                <a:prstClr val="white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219009" y="4284341"/>
            <a:ext cx="645957" cy="6642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200" b="1" dirty="0">
                <a:solidFill>
                  <a:prstClr val="white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882966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16676" y="197466"/>
            <a:ext cx="7727324" cy="6794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dirty="0" smtClean="0">
                <a:solidFill>
                  <a:srgbClr val="002060"/>
                </a:solidFill>
              </a:rPr>
              <a:t>documentary</a:t>
            </a:r>
            <a:endParaRPr lang="en-US" sz="5400" dirty="0">
              <a:solidFill>
                <a:srgbClr val="002060"/>
              </a:solidFill>
            </a:endParaRPr>
          </a:p>
        </p:txBody>
      </p:sp>
      <p:sp>
        <p:nvSpPr>
          <p:cNvPr id="5" name="Pentagon 4"/>
          <p:cNvSpPr/>
          <p:nvPr/>
        </p:nvSpPr>
        <p:spPr>
          <a:xfrm>
            <a:off x="0" y="197466"/>
            <a:ext cx="1970468" cy="679440"/>
          </a:xfrm>
          <a:prstGeom prst="homePlat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4000" dirty="0">
                <a:solidFill>
                  <a:prstClr val="white"/>
                </a:solidFill>
              </a:rPr>
              <a:t>Genre:</a:t>
            </a:r>
            <a:endParaRPr lang="en-CA" sz="4000" dirty="0">
              <a:solidFill>
                <a:prstClr val="white"/>
              </a:solidFill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/>
          </p:nvPr>
        </p:nvGraphicFramePr>
        <p:xfrm>
          <a:off x="0" y="876906"/>
          <a:ext cx="7778839" cy="15691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Quad Arrow 9"/>
          <p:cNvSpPr/>
          <p:nvPr/>
        </p:nvSpPr>
        <p:spPr>
          <a:xfrm rot="16200000">
            <a:off x="6849951" y="677284"/>
            <a:ext cx="2163651" cy="2086377"/>
          </a:xfrm>
          <a:prstGeom prst="quadArrow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</a:endParaRPr>
          </a:p>
        </p:txBody>
      </p:sp>
      <p:graphicFrame>
        <p:nvGraphicFramePr>
          <p:cNvPr id="12" name="Diagram 11"/>
          <p:cNvGraphicFramePr/>
          <p:nvPr>
            <p:extLst/>
          </p:nvPr>
        </p:nvGraphicFramePr>
        <p:xfrm>
          <a:off x="3108256" y="4820347"/>
          <a:ext cx="2875543" cy="1893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06084" y="3171555"/>
            <a:ext cx="79349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dirty="0">
                <a:solidFill>
                  <a:prstClr val="white"/>
                </a:solidFill>
              </a:rPr>
              <a:t>Documentaries show reality.</a:t>
            </a:r>
            <a:endParaRPr lang="en-CA" sz="5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9512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16676" y="197466"/>
            <a:ext cx="7727324" cy="6794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dirty="0" smtClean="0">
                <a:solidFill>
                  <a:srgbClr val="002060"/>
                </a:solidFill>
              </a:rPr>
              <a:t>documentary</a:t>
            </a:r>
            <a:endParaRPr lang="en-US" sz="5400" dirty="0">
              <a:solidFill>
                <a:srgbClr val="002060"/>
              </a:solidFill>
            </a:endParaRPr>
          </a:p>
        </p:txBody>
      </p:sp>
      <p:sp>
        <p:nvSpPr>
          <p:cNvPr id="5" name="Pentagon 4"/>
          <p:cNvSpPr/>
          <p:nvPr/>
        </p:nvSpPr>
        <p:spPr>
          <a:xfrm>
            <a:off x="0" y="197466"/>
            <a:ext cx="1970468" cy="679440"/>
          </a:xfrm>
          <a:prstGeom prst="homePlat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4000" dirty="0">
                <a:solidFill>
                  <a:prstClr val="white"/>
                </a:solidFill>
              </a:rPr>
              <a:t>Genre:</a:t>
            </a:r>
            <a:endParaRPr lang="en-CA" sz="4000" dirty="0">
              <a:solidFill>
                <a:prstClr val="white"/>
              </a:solidFill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/>
          </p:nvPr>
        </p:nvGraphicFramePr>
        <p:xfrm>
          <a:off x="0" y="876906"/>
          <a:ext cx="7778839" cy="15691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Quad Arrow 9"/>
          <p:cNvSpPr/>
          <p:nvPr/>
        </p:nvSpPr>
        <p:spPr>
          <a:xfrm rot="16200000">
            <a:off x="6849951" y="677284"/>
            <a:ext cx="2163651" cy="2086377"/>
          </a:xfrm>
          <a:prstGeom prst="quadArrow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</a:endParaRPr>
          </a:p>
        </p:txBody>
      </p:sp>
      <p:graphicFrame>
        <p:nvGraphicFramePr>
          <p:cNvPr id="12" name="Diagram 11"/>
          <p:cNvGraphicFramePr/>
          <p:nvPr>
            <p:extLst/>
          </p:nvPr>
        </p:nvGraphicFramePr>
        <p:xfrm>
          <a:off x="3108256" y="4820347"/>
          <a:ext cx="2875543" cy="1893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06084" y="2756057"/>
            <a:ext cx="79349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5400" dirty="0">
                <a:solidFill>
                  <a:prstClr val="white"/>
                </a:solidFill>
              </a:rPr>
              <a:t>Documentaries should show both sides of a story.</a:t>
            </a:r>
            <a:endParaRPr lang="en-CA" sz="5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243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16676" y="197466"/>
            <a:ext cx="7727324" cy="6794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dirty="0" smtClean="0">
                <a:solidFill>
                  <a:srgbClr val="002060"/>
                </a:solidFill>
              </a:rPr>
              <a:t>documentary</a:t>
            </a:r>
            <a:endParaRPr lang="en-US" sz="5400" dirty="0">
              <a:solidFill>
                <a:srgbClr val="002060"/>
              </a:solidFill>
            </a:endParaRPr>
          </a:p>
        </p:txBody>
      </p:sp>
      <p:sp>
        <p:nvSpPr>
          <p:cNvPr id="5" name="Pentagon 4"/>
          <p:cNvSpPr/>
          <p:nvPr/>
        </p:nvSpPr>
        <p:spPr>
          <a:xfrm>
            <a:off x="0" y="197466"/>
            <a:ext cx="1970468" cy="679440"/>
          </a:xfrm>
          <a:prstGeom prst="homePlat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4000" dirty="0">
                <a:solidFill>
                  <a:prstClr val="white"/>
                </a:solidFill>
              </a:rPr>
              <a:t>Genre:</a:t>
            </a:r>
            <a:endParaRPr lang="en-CA" sz="4000" dirty="0">
              <a:solidFill>
                <a:prstClr val="white"/>
              </a:solidFill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/>
          </p:nvPr>
        </p:nvGraphicFramePr>
        <p:xfrm>
          <a:off x="0" y="876906"/>
          <a:ext cx="7778839" cy="15691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Quad Arrow 9"/>
          <p:cNvSpPr/>
          <p:nvPr/>
        </p:nvSpPr>
        <p:spPr>
          <a:xfrm rot="16200000">
            <a:off x="6849951" y="677284"/>
            <a:ext cx="2163651" cy="2086377"/>
          </a:xfrm>
          <a:prstGeom prst="quadArrow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</a:endParaRPr>
          </a:p>
        </p:txBody>
      </p:sp>
      <p:graphicFrame>
        <p:nvGraphicFramePr>
          <p:cNvPr id="12" name="Diagram 11"/>
          <p:cNvGraphicFramePr/>
          <p:nvPr>
            <p:extLst/>
          </p:nvPr>
        </p:nvGraphicFramePr>
        <p:xfrm>
          <a:off x="3108256" y="4820347"/>
          <a:ext cx="2875543" cy="1893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06084" y="2756057"/>
            <a:ext cx="79349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5400" dirty="0">
                <a:solidFill>
                  <a:prstClr val="white"/>
                </a:solidFill>
              </a:rPr>
              <a:t>Documentaries should persuade the audience.</a:t>
            </a:r>
            <a:endParaRPr lang="en-CA" sz="5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894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16676" y="197466"/>
            <a:ext cx="7727324" cy="6794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dirty="0" smtClean="0">
                <a:solidFill>
                  <a:srgbClr val="002060"/>
                </a:solidFill>
              </a:rPr>
              <a:t>documentary</a:t>
            </a:r>
            <a:endParaRPr lang="en-US" sz="5400" dirty="0">
              <a:solidFill>
                <a:srgbClr val="002060"/>
              </a:solidFill>
            </a:endParaRPr>
          </a:p>
        </p:txBody>
      </p:sp>
      <p:sp>
        <p:nvSpPr>
          <p:cNvPr id="5" name="Pentagon 4"/>
          <p:cNvSpPr/>
          <p:nvPr/>
        </p:nvSpPr>
        <p:spPr>
          <a:xfrm>
            <a:off x="0" y="197466"/>
            <a:ext cx="1970468" cy="679440"/>
          </a:xfrm>
          <a:prstGeom prst="homePlat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4000" dirty="0">
                <a:solidFill>
                  <a:prstClr val="white"/>
                </a:solidFill>
              </a:rPr>
              <a:t>Genre:</a:t>
            </a:r>
            <a:endParaRPr lang="en-CA" sz="4000" dirty="0">
              <a:solidFill>
                <a:prstClr val="white"/>
              </a:solidFill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/>
          </p:nvPr>
        </p:nvGraphicFramePr>
        <p:xfrm>
          <a:off x="0" y="876906"/>
          <a:ext cx="7778839" cy="15691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Quad Arrow 9"/>
          <p:cNvSpPr/>
          <p:nvPr/>
        </p:nvSpPr>
        <p:spPr>
          <a:xfrm rot="16200000">
            <a:off x="6849951" y="677284"/>
            <a:ext cx="2163651" cy="2086377"/>
          </a:xfrm>
          <a:prstGeom prst="quadArrow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</a:endParaRPr>
          </a:p>
        </p:txBody>
      </p:sp>
      <p:graphicFrame>
        <p:nvGraphicFramePr>
          <p:cNvPr id="12" name="Diagram 11"/>
          <p:cNvGraphicFramePr/>
          <p:nvPr>
            <p:extLst/>
          </p:nvPr>
        </p:nvGraphicFramePr>
        <p:xfrm>
          <a:off x="3108256" y="4820347"/>
          <a:ext cx="2875543" cy="1893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24465" y="2756057"/>
            <a:ext cx="86504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5400" dirty="0">
                <a:solidFill>
                  <a:prstClr val="white"/>
                </a:solidFill>
              </a:rPr>
              <a:t>Documentaries are the best way to push for social change.</a:t>
            </a:r>
            <a:endParaRPr lang="en-CA" sz="5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898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16676" y="197466"/>
            <a:ext cx="7727324" cy="6794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dirty="0" smtClean="0">
                <a:solidFill>
                  <a:srgbClr val="002060"/>
                </a:solidFill>
              </a:rPr>
              <a:t>documentary</a:t>
            </a:r>
            <a:endParaRPr lang="en-US" sz="5400" dirty="0">
              <a:solidFill>
                <a:srgbClr val="002060"/>
              </a:solidFill>
            </a:endParaRPr>
          </a:p>
        </p:txBody>
      </p:sp>
      <p:sp>
        <p:nvSpPr>
          <p:cNvPr id="5" name="Pentagon 4"/>
          <p:cNvSpPr/>
          <p:nvPr/>
        </p:nvSpPr>
        <p:spPr>
          <a:xfrm>
            <a:off x="0" y="197466"/>
            <a:ext cx="1970468" cy="679440"/>
          </a:xfrm>
          <a:prstGeom prst="homePlat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4000" dirty="0">
                <a:solidFill>
                  <a:prstClr val="white"/>
                </a:solidFill>
              </a:rPr>
              <a:t>Genre:</a:t>
            </a:r>
            <a:endParaRPr lang="en-CA" sz="4000" dirty="0">
              <a:solidFill>
                <a:prstClr val="white"/>
              </a:solidFill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/>
          </p:nvPr>
        </p:nvGraphicFramePr>
        <p:xfrm>
          <a:off x="0" y="876906"/>
          <a:ext cx="7778839" cy="15691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Quad Arrow 9"/>
          <p:cNvSpPr/>
          <p:nvPr/>
        </p:nvSpPr>
        <p:spPr>
          <a:xfrm rot="16200000">
            <a:off x="6849951" y="677284"/>
            <a:ext cx="2163651" cy="2086377"/>
          </a:xfrm>
          <a:prstGeom prst="quadArrow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4466" y="3040557"/>
            <a:ext cx="865049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5400" dirty="0">
                <a:solidFill>
                  <a:prstClr val="white"/>
                </a:solidFill>
              </a:rPr>
              <a:t>Documentaries should NOT be edited to make them more dramatic/entertaining.</a:t>
            </a:r>
            <a:endParaRPr lang="en-CA" sz="5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0087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658" y="1502978"/>
            <a:ext cx="8083021" cy="488702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en-CA" sz="32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CA" sz="3200" dirty="0"/>
              <a:t> </a:t>
            </a:r>
            <a:r>
              <a:rPr lang="en-CA" sz="3200" b="1" dirty="0" smtClean="0">
                <a:solidFill>
                  <a:srgbClr val="173D63"/>
                </a:solidFill>
              </a:rPr>
              <a:t>Non-fiction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sz="3200" dirty="0"/>
              <a:t> </a:t>
            </a:r>
            <a:r>
              <a:rPr lang="en-CA" sz="3200" b="1" dirty="0" smtClean="0">
                <a:solidFill>
                  <a:srgbClr val="173D63"/>
                </a:solidFill>
              </a:rPr>
              <a:t>Biased</a:t>
            </a:r>
            <a:r>
              <a:rPr lang="en-CA" sz="3200" dirty="0" smtClean="0">
                <a:solidFill>
                  <a:srgbClr val="173D63"/>
                </a:solidFill>
              </a:rPr>
              <a:t>: </a:t>
            </a:r>
            <a:r>
              <a:rPr lang="en-CA" sz="3200" dirty="0" smtClean="0"/>
              <a:t>they have an agenda/message they want the audience to accept as the truth.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sz="3200" b="1" dirty="0"/>
              <a:t> </a:t>
            </a:r>
            <a:r>
              <a:rPr lang="en-CA" sz="3200" b="1" dirty="0" smtClean="0">
                <a:solidFill>
                  <a:srgbClr val="173D63"/>
                </a:solidFill>
              </a:rPr>
              <a:t>Are edited</a:t>
            </a:r>
            <a:r>
              <a:rPr lang="en-CA" sz="3200" dirty="0" smtClean="0">
                <a:solidFill>
                  <a:srgbClr val="173D63"/>
                </a:solidFill>
              </a:rPr>
              <a:t> </a:t>
            </a:r>
            <a:r>
              <a:rPr lang="en-CA" sz="3200" dirty="0" smtClean="0"/>
              <a:t>and shaped to persuade the audience/make them feel certain ways about something.</a:t>
            </a:r>
            <a:endParaRPr lang="en-CA" sz="3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416677" y="682582"/>
            <a:ext cx="7727324" cy="9702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 smtClean="0">
                <a:solidFill>
                  <a:srgbClr val="002060"/>
                </a:solidFill>
              </a:rPr>
              <a:t>   documentary</a:t>
            </a:r>
            <a:endParaRPr lang="en-US" sz="5400" dirty="0">
              <a:solidFill>
                <a:srgbClr val="002060"/>
              </a:solidFill>
            </a:endParaRPr>
          </a:p>
        </p:txBody>
      </p:sp>
      <p:sp>
        <p:nvSpPr>
          <p:cNvPr id="5" name="Pentagon 4"/>
          <p:cNvSpPr/>
          <p:nvPr/>
        </p:nvSpPr>
        <p:spPr>
          <a:xfrm>
            <a:off x="0" y="682582"/>
            <a:ext cx="1970468" cy="970232"/>
          </a:xfrm>
          <a:prstGeom prst="homePlat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4000" dirty="0">
                <a:solidFill>
                  <a:prstClr val="white"/>
                </a:solidFill>
              </a:rPr>
              <a:t>Genre:</a:t>
            </a:r>
            <a:endParaRPr lang="en-CA" sz="4000" dirty="0">
              <a:solidFill>
                <a:prstClr val="white"/>
              </a:solidFill>
            </a:endParaRPr>
          </a:p>
        </p:txBody>
      </p:sp>
      <p:pic>
        <p:nvPicPr>
          <p:cNvPr id="2054" name="Picture 6" descr="http://www.goastreets.com/wp-content/uploads/2014/11/movie-film-roll-clip-art-10-300x26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681" y="39240"/>
            <a:ext cx="2584255" cy="2256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39635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211</Words>
  <Application>Microsoft Office PowerPoint</Application>
  <PresentationFormat>On-screen Show (4:3)</PresentationFormat>
  <Paragraphs>60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Trebuchet MS</vt:lpstr>
      <vt:lpstr>Tw Cen MT</vt:lpstr>
      <vt:lpstr>Wingdings</vt:lpstr>
      <vt:lpstr>Circuit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Nechako Lakes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Janice Beck</dc:creator>
  <cp:lastModifiedBy>Janice Beck</cp:lastModifiedBy>
  <cp:revision>1</cp:revision>
  <dcterms:created xsi:type="dcterms:W3CDTF">2015-11-19T00:16:45Z</dcterms:created>
  <dcterms:modified xsi:type="dcterms:W3CDTF">2015-11-19T00:17:03Z</dcterms:modified>
</cp:coreProperties>
</file>