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36411C-A27F-432B-BC14-AB6D05EF0649}" type="datetimeFigureOut">
              <a:rPr lang="en-CA" smtClean="0"/>
              <a:t>2016-03-20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D06588-A974-4AB6-9333-0AD79828C94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YSCWpFKB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123348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Europe’s Age of Exploration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805264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Video: </a:t>
            </a:r>
            <a:r>
              <a:rPr lang="en-CA" sz="2400" dirty="0">
                <a:hlinkClick r:id="rId3"/>
              </a:rPr>
              <a:t>https://</a:t>
            </a:r>
            <a:r>
              <a:rPr lang="en-CA" sz="2400" dirty="0" smtClean="0">
                <a:hlinkClick r:id="rId3"/>
              </a:rPr>
              <a:t>www.youtube.com/watch?v=ksYSCWpFKBo</a:t>
            </a:r>
            <a:r>
              <a:rPr lang="en-CA" sz="2400" dirty="0" smtClean="0"/>
              <a:t> </a:t>
            </a:r>
            <a:endParaRPr lang="en-CA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n-CA" dirty="0" smtClean="0"/>
              <a:t>Trade in silk, spices and teas was big business in Europe. </a:t>
            </a:r>
          </a:p>
          <a:p>
            <a:r>
              <a:rPr lang="en-CA" dirty="0" smtClean="0"/>
              <a:t>The Ottoman Empire controlled most of the trade routes and were not always friendly to foreigners.</a:t>
            </a:r>
          </a:p>
          <a:p>
            <a:r>
              <a:rPr lang="en-CA" dirty="0" smtClean="0"/>
              <a:t>Finding passage by sea became very important.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4962" y="197768"/>
            <a:ext cx="8229600" cy="1143000"/>
          </a:xfrm>
        </p:spPr>
        <p:txBody>
          <a:bodyPr/>
          <a:lstStyle/>
          <a:p>
            <a:pPr algn="ctr"/>
            <a:r>
              <a:rPr lang="en-CA" dirty="0" smtClean="0"/>
              <a:t>Seeking A Passage to the East</a:t>
            </a:r>
            <a:endParaRPr lang="en-CA" dirty="0"/>
          </a:p>
        </p:txBody>
      </p:sp>
      <p:pic>
        <p:nvPicPr>
          <p:cNvPr id="2050" name="Picture 2" descr="C:\Users\Gingertea\Pictures\teaching stuff\spi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806" y="4365104"/>
            <a:ext cx="3731907" cy="223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373216"/>
            <a:ext cx="7772400" cy="1043688"/>
          </a:xfrm>
        </p:spPr>
        <p:txBody>
          <a:bodyPr/>
          <a:lstStyle/>
          <a:p>
            <a:r>
              <a:rPr lang="en-CA" dirty="0" smtClean="0"/>
              <a:t>Christopher Columbus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5976" y="4293096"/>
            <a:ext cx="4572000" cy="1080120"/>
          </a:xfrm>
        </p:spPr>
        <p:txBody>
          <a:bodyPr/>
          <a:lstStyle/>
          <a:p>
            <a:r>
              <a:rPr lang="en-CA" dirty="0" smtClean="0"/>
              <a:t>“In 1492 Columbus sailed the ocean blue.”</a:t>
            </a:r>
            <a:endParaRPr lang="en-CA" dirty="0"/>
          </a:p>
        </p:txBody>
      </p:sp>
      <p:pic>
        <p:nvPicPr>
          <p:cNvPr id="3074" name="Picture 2" descr="C:\Users\Gingertea\Pictures\teaching stuff\christopher colum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3824653" cy="2868489"/>
          </a:xfrm>
          <a:prstGeom prst="rect">
            <a:avLst/>
          </a:prstGeom>
          <a:noFill/>
        </p:spPr>
      </p:pic>
      <p:pic>
        <p:nvPicPr>
          <p:cNvPr id="3075" name="Picture 3" descr="C:\Users\Gingertea\Pictures\teaching stuff\pi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5199144" cy="3473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botlinks.com/wp-content/uploads/2015/08/Cabot-coll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7"/>
          <a:stretch/>
        </p:blipFill>
        <p:spPr bwMode="auto">
          <a:xfrm>
            <a:off x="-612576" y="1525420"/>
            <a:ext cx="3114903" cy="208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931891" y="2453592"/>
            <a:ext cx="4176464" cy="4525963"/>
          </a:xfrm>
        </p:spPr>
        <p:txBody>
          <a:bodyPr/>
          <a:lstStyle/>
          <a:p>
            <a:r>
              <a:rPr lang="en-CA" dirty="0" smtClean="0"/>
              <a:t>An Italian </a:t>
            </a:r>
            <a:r>
              <a:rPr lang="en-CA" dirty="0" smtClean="0"/>
              <a:t>sailor hired by King Henry VII and given a Letters Patent to acquire new territory.</a:t>
            </a:r>
          </a:p>
          <a:p>
            <a:r>
              <a:rPr lang="en-CA" dirty="0" smtClean="0"/>
              <a:t>Was convinced that the North Sea had a passage to Asia.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7091" y="382420"/>
            <a:ext cx="8229600" cy="1143000"/>
          </a:xfrm>
        </p:spPr>
        <p:txBody>
          <a:bodyPr/>
          <a:lstStyle/>
          <a:p>
            <a:r>
              <a:rPr lang="en-CA" dirty="0" smtClean="0"/>
              <a:t>John Cabot (Giovanni </a:t>
            </a:r>
            <a:r>
              <a:rPr lang="en-CA" dirty="0" err="1" smtClean="0"/>
              <a:t>Cabotto</a:t>
            </a:r>
            <a:r>
              <a:rPr lang="en-CA" dirty="0" smtClean="0"/>
              <a:t>)</a:t>
            </a:r>
            <a:endParaRPr lang="en-CA" dirty="0"/>
          </a:p>
        </p:txBody>
      </p:sp>
      <p:pic>
        <p:nvPicPr>
          <p:cNvPr id="4099" name="Picture 3" descr="C:\Users\Gingertea\Pictures\teaching stuff\puget_sound_Biersta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784" y="3757018"/>
            <a:ext cx="4928711" cy="3222145"/>
          </a:xfrm>
          <a:prstGeom prst="rect">
            <a:avLst/>
          </a:prstGeom>
          <a:noFill/>
        </p:spPr>
      </p:pic>
      <p:pic>
        <p:nvPicPr>
          <p:cNvPr id="4098" name="Picture 2" descr="C:\Users\Gingertea\Pictures\teaching stuff\john-cab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1322" y="1772816"/>
            <a:ext cx="2232248" cy="281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>
                <a:solidFill>
                  <a:schemeClr val="tx1"/>
                </a:solidFill>
                <a:effectLst/>
              </a:rPr>
              <a:t>Mighty Vikings</a:t>
            </a:r>
            <a:endParaRPr lang="en-CA" sz="5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54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Erik </a:t>
            </a:r>
            <a:r>
              <a:rPr lang="en-CA" sz="2000" b="1" dirty="0" err="1" smtClean="0"/>
              <a:t>Thorvalson</a:t>
            </a:r>
            <a:r>
              <a:rPr lang="en-CA" sz="2000" b="1" dirty="0" smtClean="0"/>
              <a:t> (Erik the Red) </a:t>
            </a:r>
            <a:r>
              <a:rPr lang="en-CA" dirty="0" smtClean="0"/>
              <a:t>– Discovered Greenland during his exile.</a:t>
            </a:r>
          </a:p>
          <a:p>
            <a:endParaRPr lang="en-CA" dirty="0"/>
          </a:p>
          <a:p>
            <a:r>
              <a:rPr lang="en-CA" sz="2000" b="1" dirty="0" smtClean="0"/>
              <a:t>Leif Erikson </a:t>
            </a:r>
            <a:r>
              <a:rPr lang="en-CA" dirty="0" smtClean="0"/>
              <a:t>– Believed to be the 1</a:t>
            </a:r>
            <a:r>
              <a:rPr lang="en-CA" baseline="30000" dirty="0" smtClean="0"/>
              <a:t>st</a:t>
            </a:r>
            <a:r>
              <a:rPr lang="en-CA" dirty="0" smtClean="0"/>
              <a:t> European to land in North America (year 1000), landed in Labrador and Newfoundland.</a:t>
            </a:r>
          </a:p>
          <a:p>
            <a:endParaRPr lang="en-CA" dirty="0"/>
          </a:p>
        </p:txBody>
      </p:sp>
      <p:pic>
        <p:nvPicPr>
          <p:cNvPr id="5122" name="Picture 2" descr="C:\Users\Gingertea\Pictures\teaching stuff\Freydi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7980" y="1556792"/>
            <a:ext cx="3024336" cy="2520280"/>
          </a:xfrm>
          <a:prstGeom prst="rect">
            <a:avLst/>
          </a:prstGeom>
          <a:noFill/>
        </p:spPr>
      </p:pic>
      <p:pic>
        <p:nvPicPr>
          <p:cNvPr id="5123" name="Picture 3" descr="C:\Users\Gingertea\Pictures\teaching stuff\lanse-aux-meadows-angled-front-view-with-fence-2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18" y="3428999"/>
            <a:ext cx="4648025" cy="3486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79715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 smtClean="0"/>
              <a:t>Freydis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Eriksdotter</a:t>
            </a:r>
            <a:r>
              <a:rPr lang="en-CA" sz="2000" b="1" dirty="0" smtClean="0"/>
              <a:t> </a:t>
            </a:r>
            <a:r>
              <a:rPr lang="en-CA" dirty="0" smtClean="0"/>
              <a:t>– Female explorer set up a colony in L’Anse aux Meadows.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72008"/>
          </a:xfrm>
        </p:spPr>
        <p:txBody>
          <a:bodyPr/>
          <a:lstStyle/>
          <a:p>
            <a:r>
              <a:rPr lang="en-CA" b="1" u="sng" dirty="0" smtClean="0"/>
              <a:t>Colonize</a:t>
            </a:r>
            <a:r>
              <a:rPr lang="en-CA" dirty="0" smtClean="0"/>
              <a:t>: to settle and control new lands </a:t>
            </a:r>
            <a:r>
              <a:rPr lang="en-CA" dirty="0" err="1" smtClean="0"/>
              <a:t>eg</a:t>
            </a:r>
            <a:r>
              <a:rPr lang="en-CA" dirty="0" smtClean="0"/>
              <a:t>. England colonized North America.</a:t>
            </a:r>
          </a:p>
          <a:p>
            <a:r>
              <a:rPr lang="en-CA" b="1" u="sng" dirty="0" smtClean="0"/>
              <a:t>Imperialism</a:t>
            </a:r>
            <a:r>
              <a:rPr lang="en-CA" dirty="0" smtClean="0"/>
              <a:t>: Political policy to control a region or nation. </a:t>
            </a:r>
          </a:p>
          <a:p>
            <a:r>
              <a:rPr lang="en-CA" b="1" u="sng" dirty="0" smtClean="0"/>
              <a:t>Monopoly</a:t>
            </a:r>
            <a:r>
              <a:rPr lang="en-CA" dirty="0" smtClean="0"/>
              <a:t>: complete control of a good or service.</a:t>
            </a:r>
          </a:p>
          <a:p>
            <a:r>
              <a:rPr lang="en-CA" b="1" u="sng" dirty="0" smtClean="0"/>
              <a:t>Heathen</a:t>
            </a:r>
            <a:r>
              <a:rPr lang="en-CA" dirty="0" smtClean="0"/>
              <a:t>: anyone non-Christian</a:t>
            </a:r>
          </a:p>
          <a:p>
            <a:r>
              <a:rPr lang="en-CA" b="1" u="sng" dirty="0" smtClean="0"/>
              <a:t>Infidel</a:t>
            </a:r>
            <a:r>
              <a:rPr lang="en-CA" dirty="0" smtClean="0"/>
              <a:t>: a “non-believer”, not Christian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Vocabulary</a:t>
            </a: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203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Lucida Sans Unicode</vt:lpstr>
      <vt:lpstr>Verdana</vt:lpstr>
      <vt:lpstr>Wingdings 2</vt:lpstr>
      <vt:lpstr>Wingdings 3</vt:lpstr>
      <vt:lpstr>Concourse</vt:lpstr>
      <vt:lpstr>Europe’s Age of Exploration</vt:lpstr>
      <vt:lpstr>Seeking A Passage to the East</vt:lpstr>
      <vt:lpstr>Christopher Columbus</vt:lpstr>
      <vt:lpstr>John Cabot (Giovanni Cabotto)</vt:lpstr>
      <vt:lpstr>Mighty Vikings</vt:lpstr>
      <vt:lpstr>Vocabulary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Gingertea</dc:creator>
  <cp:lastModifiedBy>Janice Beck</cp:lastModifiedBy>
  <cp:revision>12</cp:revision>
  <dcterms:created xsi:type="dcterms:W3CDTF">2013-12-01T02:51:29Z</dcterms:created>
  <dcterms:modified xsi:type="dcterms:W3CDTF">2016-03-20T23:36:48Z</dcterms:modified>
</cp:coreProperties>
</file>