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D00"/>
    <a:srgbClr val="6B2302"/>
    <a:srgbClr val="2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5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0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8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7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0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484C-2755-4DF6-8920-5E1A9D429D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CFEF-C0F6-4873-9976-FF753695F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279" y="5083453"/>
            <a:ext cx="6251560" cy="298168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214438"/>
            <a:ext cx="84582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Historical Significance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47317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Artifact Assignment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50"/>
            <a:ext cx="2892440" cy="2012982"/>
          </a:xfrm>
          <a:prstGeom prst="rect">
            <a:avLst/>
          </a:prstGeom>
        </p:spPr>
      </p:pic>
      <p:pic>
        <p:nvPicPr>
          <p:cNvPr id="1026" name="Picture 2" descr="http://thumbs.dreamstime.com/t/vintage-still-life-magnifying-glass-near-watch-feather-nice-old-paper-background-38681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99" y="4632128"/>
            <a:ext cx="3088101" cy="20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2440" y="1214438"/>
            <a:ext cx="6251560" cy="298168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311" y="21376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Monotype Corsiva" panose="03010101010201010101" pitchFamily="66" charset="0"/>
              </a:rPr>
              <a:t>Artifact: Reserve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81" y="2932311"/>
            <a:ext cx="4455611" cy="3263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would be some different perspectives on this artifact </a:t>
            </a:r>
            <a:r>
              <a:rPr lang="en-US" b="1" dirty="0" smtClean="0"/>
              <a:t>at that time</a:t>
            </a:r>
            <a:r>
              <a:rPr lang="en-US" dirty="0" smtClean="0"/>
              <a:t>? (e.g. Aboriginal, Indian agent, government, etc.)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it hold the same meaning today?  Why/why not?</a:t>
            </a:r>
            <a:endParaRPr lang="en-US" dirty="0"/>
          </a:p>
        </p:txBody>
      </p:sp>
      <p:pic>
        <p:nvPicPr>
          <p:cNvPr id="4" name="Picture 3" descr="https://thehairybuddha.files.wordpress.com/2012/11/permission-to-leave-reser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3" y="2775178"/>
            <a:ext cx="4115947" cy="3134425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294053"/>
            <a:ext cx="9144000" cy="187072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2265" cy="14630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0242" y="13205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Changes in Perspectives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3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0" y="21946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 Black" panose="020B0A04020102020204" pitchFamily="34" charset="0"/>
              </a:rPr>
              <a:t>Results in change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78" y="4161217"/>
            <a:ext cx="7886700" cy="2170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changes does the artifact reflect?</a:t>
            </a:r>
          </a:p>
          <a:p>
            <a:pPr lvl="1"/>
            <a:r>
              <a:rPr lang="en-US" sz="3200" dirty="0" smtClean="0"/>
              <a:t>Individual’s life?</a:t>
            </a:r>
            <a:endParaRPr lang="en-US" sz="3200" dirty="0" smtClean="0"/>
          </a:p>
          <a:p>
            <a:pPr lvl="1"/>
            <a:r>
              <a:rPr lang="en-US" sz="3200" dirty="0" smtClean="0"/>
              <a:t>Society?</a:t>
            </a:r>
          </a:p>
          <a:p>
            <a:pPr lvl="1"/>
            <a:r>
              <a:rPr lang="en-US" sz="3200" dirty="0" smtClean="0"/>
              <a:t>Values/beliefs?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009339"/>
            <a:ext cx="9144000" cy="255438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434" y="79582"/>
            <a:ext cx="8745268" cy="99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Monotype Corsiva" panose="03010101010201010101" pitchFamily="66" charset="0"/>
              </a:rPr>
              <a:t>It may be significant if it…</a:t>
            </a:r>
            <a:endParaRPr lang="en-US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1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11" y="2116923"/>
            <a:ext cx="8811491" cy="185968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Deep consequences </a:t>
            </a:r>
            <a:r>
              <a:rPr lang="en-US" sz="5400" dirty="0" smtClean="0">
                <a:latin typeface="Arial Black" panose="020B0A04020102020204" pitchFamily="34" charset="0"/>
              </a:rPr>
              <a:t/>
            </a:r>
            <a:br>
              <a:rPr lang="en-US" sz="5400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(</a:t>
            </a:r>
            <a:r>
              <a:rPr lang="en-US" dirty="0" smtClean="0">
                <a:latin typeface="Arial Black" panose="020B0A04020102020204" pitchFamily="34" charset="0"/>
              </a:rPr>
              <a:t>at the time &amp; over time)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3" y="4626436"/>
            <a:ext cx="8908472" cy="1919061"/>
          </a:xfrm>
        </p:spPr>
        <p:txBody>
          <a:bodyPr>
            <a:noAutofit/>
          </a:bodyPr>
          <a:lstStyle/>
          <a:p>
            <a:r>
              <a:rPr lang="en-US" dirty="0" smtClean="0"/>
              <a:t>How is this artifact related to deep consequences or impacts of individuals/groups at the time</a:t>
            </a:r>
          </a:p>
          <a:p>
            <a:r>
              <a:rPr lang="en-US" dirty="0" smtClean="0"/>
              <a:t>What are the deep consequences/impacts that have endured a long time?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09339"/>
            <a:ext cx="9144000" cy="255438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434" y="79582"/>
            <a:ext cx="8745268" cy="99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Monotype Corsiva" panose="03010101010201010101" pitchFamily="66" charset="0"/>
              </a:rPr>
              <a:t>It may be significant if </a:t>
            </a:r>
            <a:r>
              <a:rPr lang="en-US" sz="5400" b="1" dirty="0" smtClean="0">
                <a:latin typeface="Monotype Corsiva" panose="03010101010201010101" pitchFamily="66" charset="0"/>
              </a:rPr>
              <a:t>it has…</a:t>
            </a:r>
            <a:endParaRPr lang="en-US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8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18" y="21945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rial Black" panose="020B0A04020102020204" pitchFamily="34" charset="0"/>
              </a:rPr>
              <a:t>Revealing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41808"/>
            <a:ext cx="7886700" cy="4351338"/>
          </a:xfrm>
        </p:spPr>
        <p:txBody>
          <a:bodyPr/>
          <a:lstStyle/>
          <a:p>
            <a:r>
              <a:rPr lang="en-US" dirty="0" smtClean="0"/>
              <a:t>Shed light on enduring/emerging issues in history or our current society</a:t>
            </a:r>
          </a:p>
          <a:p>
            <a:r>
              <a:rPr lang="en-US" dirty="0" smtClean="0"/>
              <a:t>Which broad issues in society does this artifact relate to?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09339"/>
            <a:ext cx="9144000" cy="255438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434" y="79582"/>
            <a:ext cx="8745268" cy="99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Monotype Corsiva" panose="03010101010201010101" pitchFamily="66" charset="0"/>
              </a:rPr>
              <a:t>It may be significant if </a:t>
            </a:r>
            <a:r>
              <a:rPr lang="en-US" sz="5400" b="1" dirty="0" smtClean="0">
                <a:latin typeface="Monotype Corsiva" panose="03010101010201010101" pitchFamily="66" charset="0"/>
              </a:rPr>
              <a:t>it is…</a:t>
            </a:r>
            <a:endParaRPr lang="en-US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3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32" y="23368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latin typeface="Arial Black" panose="020B0A04020102020204" pitchFamily="34" charset="0"/>
              </a:rPr>
              <a:t>Constructed &amp; </a:t>
            </a:r>
            <a:r>
              <a:rPr lang="en-US" sz="5300" dirty="0" smtClean="0">
                <a:latin typeface="Arial Black" panose="020B0A04020102020204" pitchFamily="34" charset="0"/>
              </a:rPr>
              <a:t>Varied </a:t>
            </a:r>
            <a:r>
              <a:rPr lang="en-US" sz="4800" dirty="0" smtClean="0">
                <a:latin typeface="Arial Black" panose="020B0A04020102020204" pitchFamily="34" charset="0"/>
              </a:rPr>
              <a:t/>
            </a:r>
            <a:br>
              <a:rPr lang="en-US" sz="4800" dirty="0" smtClean="0">
                <a:latin typeface="Arial Black" panose="020B0A04020102020204" pitchFamily="34" charset="0"/>
              </a:rPr>
            </a:br>
            <a:r>
              <a:rPr lang="en-US" sz="4800" dirty="0" smtClean="0">
                <a:latin typeface="+mn-lt"/>
              </a:rPr>
              <a:t>(we make it, and it changes)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32" y="4298852"/>
            <a:ext cx="7886700" cy="37391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might only be important to certain people at </a:t>
            </a:r>
            <a:r>
              <a:rPr lang="en-US" dirty="0"/>
              <a:t>c</a:t>
            </a:r>
            <a:r>
              <a:rPr lang="en-US" dirty="0" smtClean="0"/>
              <a:t>ertain times</a:t>
            </a:r>
            <a:r>
              <a:rPr lang="en-US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Is the artifact historically significant today?  Does it have the same meaning as it would have at the time?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34325"/>
            <a:ext cx="9144000" cy="255438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8732" y="111886"/>
            <a:ext cx="8745268" cy="991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Monotype Corsiva" panose="03010101010201010101" pitchFamily="66" charset="0"/>
              </a:rPr>
              <a:t>Historical significance is…</a:t>
            </a:r>
            <a:endParaRPr lang="en-US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4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311" y="21376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Monotype Corsiva" panose="03010101010201010101" pitchFamily="66" charset="0"/>
              </a:rPr>
              <a:t>Artifact: Reserve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18" y="2502542"/>
            <a:ext cx="3913926" cy="3263504"/>
          </a:xfrm>
        </p:spPr>
        <p:txBody>
          <a:bodyPr>
            <a:normAutofit/>
          </a:bodyPr>
          <a:lstStyle/>
          <a:p>
            <a:r>
              <a:rPr lang="en-US" sz="2700" dirty="0"/>
              <a:t>Results in change?</a:t>
            </a:r>
          </a:p>
          <a:p>
            <a:r>
              <a:rPr lang="en-US" sz="2700" dirty="0"/>
              <a:t>Deep Consequences</a:t>
            </a:r>
          </a:p>
          <a:p>
            <a:r>
              <a:rPr lang="en-US" sz="2700" dirty="0"/>
              <a:t>Revealing</a:t>
            </a:r>
          </a:p>
          <a:p>
            <a:r>
              <a:rPr lang="en-US" sz="2700" dirty="0"/>
              <a:t>Change in Perspectives? (past vs. present)</a:t>
            </a:r>
          </a:p>
        </p:txBody>
      </p:sp>
      <p:pic>
        <p:nvPicPr>
          <p:cNvPr id="4" name="Picture 3" descr="https://thehairybuddha.files.wordpress.com/2012/11/permission-to-leave-reser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70" y="2064325"/>
            <a:ext cx="4457700" cy="3341846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294053"/>
            <a:ext cx="9144000" cy="187072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2265" cy="14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311" y="21376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Monotype Corsiva" panose="03010101010201010101" pitchFamily="66" charset="0"/>
              </a:rPr>
              <a:t>Artifact: Reserve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36" y="3209125"/>
            <a:ext cx="4266256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Does it reflect any changes:</a:t>
            </a:r>
          </a:p>
          <a:p>
            <a:r>
              <a:rPr lang="en-US" dirty="0" smtClean="0"/>
              <a:t>For individuals</a:t>
            </a:r>
          </a:p>
          <a:p>
            <a:r>
              <a:rPr lang="en-US" dirty="0" smtClean="0"/>
              <a:t>In society?</a:t>
            </a:r>
          </a:p>
          <a:p>
            <a:r>
              <a:rPr lang="en-US" dirty="0" smtClean="0"/>
              <a:t>In values/beliefs?</a:t>
            </a:r>
            <a:endParaRPr lang="en-US" dirty="0"/>
          </a:p>
        </p:txBody>
      </p:sp>
      <p:pic>
        <p:nvPicPr>
          <p:cNvPr id="4" name="Picture 3" descr="https://thehairybuddha.files.wordpress.com/2012/11/permission-to-leave-reser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2" y="2672582"/>
            <a:ext cx="4457700" cy="3341846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294053"/>
            <a:ext cx="9144000" cy="187072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2265" cy="14630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0242" y="13205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Results in change?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311" y="21376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Monotype Corsiva" panose="03010101010201010101" pitchFamily="66" charset="0"/>
              </a:rPr>
              <a:t>Artifact: Reserve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53" y="2835329"/>
            <a:ext cx="514833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consequences did this artifact have for people then?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were they impacted? (+/-)</a:t>
            </a:r>
          </a:p>
          <a:p>
            <a:pPr marL="0" indent="0">
              <a:buNone/>
            </a:pPr>
            <a:r>
              <a:rPr lang="en-US" dirty="0" smtClean="0"/>
              <a:t>Are there </a:t>
            </a:r>
            <a:r>
              <a:rPr lang="en-US" b="1" dirty="0" smtClean="0"/>
              <a:t>still </a:t>
            </a:r>
            <a:r>
              <a:rPr lang="en-US" dirty="0" smtClean="0"/>
              <a:t>consequences from this in people or society today? (long-term)</a:t>
            </a:r>
            <a:endParaRPr lang="en-US" dirty="0"/>
          </a:p>
        </p:txBody>
      </p:sp>
      <p:pic>
        <p:nvPicPr>
          <p:cNvPr id="4" name="Picture 3" descr="https://thehairybuddha.files.wordpress.com/2012/11/permission-to-leave-reser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53" y="2899869"/>
            <a:ext cx="4115947" cy="3134425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294053"/>
            <a:ext cx="9144000" cy="187072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2265" cy="14630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0242" y="13205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Deep consequences?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311" y="21376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Monotype Corsiva" panose="03010101010201010101" pitchFamily="66" charset="0"/>
              </a:rPr>
              <a:t>Artifact: Reserve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62" y="2835329"/>
            <a:ext cx="4455611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Does the artifact shed light on any major issues </a:t>
            </a:r>
            <a:r>
              <a:rPr lang="en-US" dirty="0" smtClean="0"/>
              <a:t>that happened in history, or any issues that our society is currently facing?</a:t>
            </a:r>
          </a:p>
          <a:p>
            <a:pPr marL="0" indent="0">
              <a:buNone/>
            </a:pPr>
            <a:r>
              <a:rPr lang="en-US" dirty="0" smtClean="0"/>
              <a:t>(i.e. </a:t>
            </a:r>
            <a:r>
              <a:rPr lang="en-US" dirty="0" smtClean="0"/>
              <a:t>environment, poverty, racism, etc.)</a:t>
            </a:r>
            <a:endParaRPr lang="en-US" dirty="0"/>
          </a:p>
        </p:txBody>
      </p:sp>
      <p:pic>
        <p:nvPicPr>
          <p:cNvPr id="4" name="Picture 3" descr="https://thehairybuddha.files.wordpress.com/2012/11/permission-to-leave-reser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3" y="2775178"/>
            <a:ext cx="4115947" cy="3134425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294053"/>
            <a:ext cx="9144000" cy="187072"/>
          </a:xfrm>
          <a:prstGeom prst="rect">
            <a:avLst/>
          </a:prstGeom>
          <a:solidFill>
            <a:srgbClr val="49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2265" cy="14630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0242" y="13205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Revealing?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24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301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Monotype Corsiva</vt:lpstr>
      <vt:lpstr>Office Theme</vt:lpstr>
      <vt:lpstr>Historical Significance</vt:lpstr>
      <vt:lpstr>Results in change</vt:lpstr>
      <vt:lpstr>Deep consequences  (at the time &amp; over time)</vt:lpstr>
      <vt:lpstr>Revealing</vt:lpstr>
      <vt:lpstr>Constructed &amp; Varied  (we make it, and it changes)</vt:lpstr>
      <vt:lpstr>Artifact: Reserve Pass</vt:lpstr>
      <vt:lpstr>Artifact: Reserve Pass</vt:lpstr>
      <vt:lpstr>Artifact: Reserve Pass</vt:lpstr>
      <vt:lpstr>Artifact: Reserve Pass</vt:lpstr>
      <vt:lpstr>Artifact: Reserve Pass</vt:lpstr>
    </vt:vector>
  </TitlesOfParts>
  <Company>SD No.91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Significance</dc:title>
  <dc:creator>Janice Beck</dc:creator>
  <cp:lastModifiedBy>Janice Beck</cp:lastModifiedBy>
  <cp:revision>10</cp:revision>
  <dcterms:created xsi:type="dcterms:W3CDTF">2016-04-26T18:33:00Z</dcterms:created>
  <dcterms:modified xsi:type="dcterms:W3CDTF">2016-04-27T17:29:38Z</dcterms:modified>
</cp:coreProperties>
</file>