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63" r:id="rId3"/>
    <p:sldId id="257" r:id="rId4"/>
    <p:sldId id="264" r:id="rId5"/>
    <p:sldId id="258" r:id="rId6"/>
    <p:sldId id="265" r:id="rId7"/>
    <p:sldId id="259" r:id="rId8"/>
    <p:sldId id="261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7A24B-BEEE-4D64-8E70-5803CC3BB8EE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7A8B-87DB-4592-AC97-4777854400A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81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7A24B-BEEE-4D64-8E70-5803CC3BB8EE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7A8B-87DB-4592-AC97-477785440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10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7A24B-BEEE-4D64-8E70-5803CC3BB8EE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7A8B-87DB-4592-AC97-477785440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00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7A24B-BEEE-4D64-8E70-5803CC3BB8EE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7A8B-87DB-4592-AC97-477785440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5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7A24B-BEEE-4D64-8E70-5803CC3BB8EE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7A8B-87DB-4592-AC97-4777854400A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571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7A24B-BEEE-4D64-8E70-5803CC3BB8EE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7A8B-87DB-4592-AC97-477785440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600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7A24B-BEEE-4D64-8E70-5803CC3BB8EE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7A8B-87DB-4592-AC97-477785440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69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7A24B-BEEE-4D64-8E70-5803CC3BB8EE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7A8B-87DB-4592-AC97-477785440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62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7A24B-BEEE-4D64-8E70-5803CC3BB8EE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7A8B-87DB-4592-AC97-477785440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2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6497A24B-BEEE-4D64-8E70-5803CC3BB8EE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617A8B-87DB-4592-AC97-477785440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97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7A24B-BEEE-4D64-8E70-5803CC3BB8EE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7A8B-87DB-4592-AC97-477785440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10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497A24B-BEEE-4D64-8E70-5803CC3BB8EE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5617A8B-87DB-4592-AC97-4777854400A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54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R_ccKxeums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67430"/>
            <a:ext cx="9144000" cy="2387600"/>
          </a:xfrm>
        </p:spPr>
        <p:txBody>
          <a:bodyPr>
            <a:noAutofit/>
          </a:bodyPr>
          <a:lstStyle/>
          <a:p>
            <a:r>
              <a:rPr lang="en-CA" sz="6600" b="1" dirty="0" smtClean="0"/>
              <a:t>World War II:</a:t>
            </a:r>
            <a:br>
              <a:rPr lang="en-CA" sz="6600" b="1" dirty="0" smtClean="0"/>
            </a:br>
            <a:r>
              <a:rPr lang="en-CA" sz="6600" b="1" dirty="0" smtClean="0"/>
              <a:t>The Canadian </a:t>
            </a:r>
            <a:r>
              <a:rPr lang="en-CA" sz="6600" b="1" dirty="0" err="1" smtClean="0"/>
              <a:t>Homefront</a:t>
            </a:r>
            <a:endParaRPr lang="en-CA" sz="6600" b="1" dirty="0"/>
          </a:p>
        </p:txBody>
      </p:sp>
    </p:spTree>
    <p:extLst>
      <p:ext uri="{BB962C8B-B14F-4D97-AF65-F5344CB8AC3E}">
        <p14:creationId xmlns:p14="http://schemas.microsoft.com/office/powerpoint/2010/main" val="37135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6600" b="1" dirty="0" smtClean="0"/>
              <a:t>TOTAL WAR</a:t>
            </a:r>
            <a:endParaRPr lang="en-CA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493" y="2607734"/>
            <a:ext cx="7543801" cy="4023360"/>
          </a:xfrm>
        </p:spPr>
        <p:txBody>
          <a:bodyPr>
            <a:normAutofit/>
          </a:bodyPr>
          <a:lstStyle/>
          <a:p>
            <a:pPr algn="ctr"/>
            <a:r>
              <a:rPr lang="en-CA" sz="3200" b="1" dirty="0" smtClean="0">
                <a:solidFill>
                  <a:schemeClr val="accent2"/>
                </a:solidFill>
              </a:rPr>
              <a:t>The complete concentration of a nation’s industries on the war effort</a:t>
            </a:r>
          </a:p>
          <a:p>
            <a:r>
              <a:rPr lang="en-CA" sz="3200" dirty="0" smtClean="0"/>
              <a:t>Example: Canada created bombs, bullets, ships, aircrafts, armoured cars…. Also had training facilities like BCATP, Camp X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96145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CA" sz="6000" b="1" dirty="0" smtClean="0"/>
              <a:t>How was Gov’t involved in the war effort?</a:t>
            </a:r>
            <a:endParaRPr lang="en-CA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2184400"/>
            <a:ext cx="7543801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CA" sz="3200" dirty="0" smtClean="0"/>
              <a:t> Introduced rationing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CA" sz="3200" dirty="0"/>
              <a:t> Created a War Supply </a:t>
            </a:r>
            <a:r>
              <a:rPr lang="en-CA" sz="3200" dirty="0" smtClean="0"/>
              <a:t>Board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CA" sz="3200" dirty="0"/>
              <a:t> Increased taxes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CA" sz="3200" dirty="0"/>
              <a:t> Sold war bonds to pay for war </a:t>
            </a:r>
            <a:r>
              <a:rPr lang="en-CA" sz="3200" dirty="0" smtClean="0"/>
              <a:t>effort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CA" sz="3200" dirty="0" smtClean="0"/>
              <a:t> Censored information</a:t>
            </a:r>
            <a:endParaRPr lang="en-CA" sz="3200" dirty="0"/>
          </a:p>
          <a:p>
            <a:pPr>
              <a:buFont typeface="Wingdings" panose="05000000000000000000" pitchFamily="2" charset="2"/>
              <a:buChar char="v"/>
            </a:pPr>
            <a:endParaRPr lang="en-CA" sz="3200" dirty="0"/>
          </a:p>
          <a:p>
            <a:pPr>
              <a:buFont typeface="Wingdings" panose="05000000000000000000" pitchFamily="2" charset="2"/>
              <a:buChar char="v"/>
            </a:pP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77089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British Commonwealth Air Training Plan (BCATP)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964268"/>
            <a:ext cx="7543801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CA" sz="3200" dirty="0" smtClean="0"/>
              <a:t> 230 facilities across Canada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CA" sz="3200" dirty="0"/>
              <a:t> </a:t>
            </a:r>
            <a:r>
              <a:rPr lang="en-CA" sz="3200" dirty="0" smtClean="0"/>
              <a:t>Trained pilots and other crew members for Britain, Canada, Australian, New Zealand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CA" sz="3200" dirty="0"/>
              <a:t> </a:t>
            </a:r>
            <a:r>
              <a:rPr lang="en-CA" sz="3200" dirty="0" smtClean="0"/>
              <a:t>Trained ~1/2 pilots, navigators, bomb aimers, air gunners, wireless operators, and flight engineers</a:t>
            </a:r>
            <a:endParaRPr lang="en-CA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76650" y="5464408"/>
            <a:ext cx="8036417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/>
              <a:t>Why do you think that they chose Canada?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69703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93716" y="163295"/>
            <a:ext cx="7543800" cy="1450757"/>
          </a:xfrm>
        </p:spPr>
        <p:txBody>
          <a:bodyPr>
            <a:normAutofit/>
          </a:bodyPr>
          <a:lstStyle/>
          <a:p>
            <a:pPr algn="ctr"/>
            <a:r>
              <a:rPr lang="en-CA" sz="7200" b="1" dirty="0" smtClean="0"/>
              <a:t>CAMP X</a:t>
            </a:r>
            <a:endParaRPr lang="en-CA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199" y="2476799"/>
            <a:ext cx="3375554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CA" sz="2800" dirty="0" smtClean="0"/>
              <a:t> Top secret training facility for foreign intelligence gathering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CA" sz="2800" dirty="0" smtClean="0"/>
              <a:t> Over 500 Canadian, British, and American spies were trained </a:t>
            </a:r>
            <a:endParaRPr lang="en-CA" sz="2800" dirty="0"/>
          </a:p>
        </p:txBody>
      </p:sp>
      <p:pic>
        <p:nvPicPr>
          <p:cNvPr id="3074" name="Picture 2" descr="Camp X Ontario 19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492" y="3746556"/>
            <a:ext cx="3283353" cy="314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amp X is located in Ontar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521" y="570305"/>
            <a:ext cx="3347479" cy="381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66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19" y="0"/>
            <a:ext cx="8183880" cy="1450757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1942-1944 Conscription Crisis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1879" y="2241974"/>
            <a:ext cx="507492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/>
              <a:t> King had promised in 1939 that he </a:t>
            </a:r>
            <a:r>
              <a:rPr lang="en-US" sz="3200" b="1" dirty="0" smtClean="0"/>
              <a:t>WOULD NOT </a:t>
            </a:r>
            <a:r>
              <a:rPr lang="en-US" sz="3200" dirty="0" smtClean="0"/>
              <a:t>introduce conscription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 </a:t>
            </a:r>
            <a:r>
              <a:rPr lang="en-US" sz="3200" dirty="0" smtClean="0"/>
              <a:t>1940: implemented National Resource Mobilization Act- all men had to help with war effort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1026" name="Picture 2" descr="https://tce-live2.s3.amazonaws.com/media/media/8c7ceb3c-a581-41b6-bcea-55f5d2308e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4" y="1981516"/>
            <a:ext cx="3166745" cy="415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28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19" y="0"/>
            <a:ext cx="8183880" cy="1450757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1942-1944 Conscription Crisis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3720" y="2241974"/>
            <a:ext cx="605028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/>
              <a:t> 1942: need for troops overseas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 </a:t>
            </a:r>
            <a:r>
              <a:rPr lang="en-US" sz="3200" dirty="0" smtClean="0"/>
              <a:t>Held a vote on issue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 </a:t>
            </a:r>
            <a:r>
              <a:rPr lang="en-US" sz="3200" dirty="0" smtClean="0"/>
              <a:t>Majority supported (not French Canadians)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 </a:t>
            </a:r>
            <a:r>
              <a:rPr lang="en-US" sz="3200" dirty="0" smtClean="0"/>
              <a:t>Send 13,000 men overseas, only 2,000 saw front lines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2050" name="Picture 2" descr="http://www.quotehd.com/imagequotes/authors81/tmb/william-lyon-mackenzie-king-quote-not-necessarily-conscription-but-c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553335"/>
            <a:ext cx="2752725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69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64292"/>
            <a:ext cx="7886700" cy="4351338"/>
          </a:xfrm>
        </p:spPr>
        <p:txBody>
          <a:bodyPr>
            <a:normAutofit/>
          </a:bodyPr>
          <a:lstStyle/>
          <a:p>
            <a:r>
              <a:rPr lang="en-CA" sz="3600" dirty="0" smtClean="0"/>
              <a:t>Official women’s branches of army, air force, navy: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CA" sz="3600" dirty="0"/>
              <a:t> </a:t>
            </a:r>
            <a:r>
              <a:rPr lang="en-CA" sz="3600" dirty="0" smtClean="0"/>
              <a:t>Canadian Women’s Army Corps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CA" sz="3600" dirty="0"/>
              <a:t> </a:t>
            </a:r>
            <a:r>
              <a:rPr lang="en-CA" sz="3600" dirty="0" smtClean="0"/>
              <a:t>Women’s Royal Canadian Naval Service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CA" sz="3600" dirty="0" smtClean="0"/>
              <a:t> RCAF Women’s Division</a:t>
            </a:r>
            <a:endParaRPr lang="en-CA" sz="3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41529" y="321375"/>
            <a:ext cx="7948680" cy="14301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b="1" smtClean="0">
                <a:solidFill>
                  <a:schemeClr val="tx1"/>
                </a:solidFill>
              </a:rPr>
              <a:t>How did the traditional role of women change during WW2?</a:t>
            </a:r>
            <a:endParaRPr lang="en-C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02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34" y="287034"/>
            <a:ext cx="4503197" cy="62846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284" y="759063"/>
            <a:ext cx="4104350" cy="558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97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ortmissoulamuseum.org/WWII/images/posters/1986.004.5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467"/>
            <a:ext cx="4481688" cy="672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2.hubimg.com/u/6946683_f2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211" y="135466"/>
            <a:ext cx="4504789" cy="672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78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963" y="0"/>
            <a:ext cx="51520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29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529" y="321375"/>
            <a:ext cx="7948680" cy="143015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CA" b="1" dirty="0" smtClean="0">
                <a:solidFill>
                  <a:schemeClr val="tx1"/>
                </a:solidFill>
              </a:rPr>
              <a:t>How did the traditional role of women change during WW2?</a:t>
            </a:r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627" y="2043023"/>
            <a:ext cx="440304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CA" sz="4000" dirty="0" smtClean="0"/>
              <a:t> More women entered the workforce</a:t>
            </a:r>
          </a:p>
          <a:p>
            <a:pPr marL="0" indent="0">
              <a:buNone/>
            </a:pPr>
            <a:r>
              <a:rPr lang="en-CA" sz="4000" dirty="0"/>
              <a:t>	</a:t>
            </a:r>
            <a:r>
              <a:rPr lang="en-CA" sz="3200" dirty="0" smtClean="0"/>
              <a:t>(1 million by 1944)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CA" sz="4000" dirty="0" smtClean="0"/>
              <a:t> Women became spies, saboteurs, etc.</a:t>
            </a:r>
            <a:endParaRPr lang="en-CA" sz="4000" dirty="0"/>
          </a:p>
        </p:txBody>
      </p:sp>
      <p:pic>
        <p:nvPicPr>
          <p:cNvPr id="2050" name="Picture 2" descr="http://media.web.britannica.com/eb-media/53/18453-004-E560AB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512" y="2164292"/>
            <a:ext cx="4292488" cy="328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41529" y="5930722"/>
            <a:ext cx="8321040" cy="46363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solidFill>
                  <a:schemeClr val="bg1"/>
                </a:solidFill>
                <a:hlinkClick r:id="rId3"/>
              </a:rPr>
              <a:t>https://www.youtube.com/watch?v=kR_ccKxeums</a:t>
            </a:r>
            <a:r>
              <a:rPr lang="en-US" sz="3200" smtClean="0">
                <a:solidFill>
                  <a:schemeClr val="bg1"/>
                </a:solidFill>
              </a:rPr>
              <a:t>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76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79" y="0"/>
            <a:ext cx="86534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45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792" y="275835"/>
            <a:ext cx="6912075" cy="51849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5854" y="5682953"/>
            <a:ext cx="7699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Women workers at a munitions factory in Canada, 1943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71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CA" sz="5400" b="1" dirty="0" smtClean="0"/>
              <a:t>Women still faced inequality…</a:t>
            </a:r>
            <a:endParaRPr lang="en-CA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5492" y="2336801"/>
            <a:ext cx="7543801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CA" sz="4000" dirty="0" smtClean="0"/>
              <a:t> Paid less for same work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CA" sz="4000" dirty="0"/>
              <a:t> </a:t>
            </a:r>
            <a:r>
              <a:rPr lang="en-CA" sz="4000" dirty="0" smtClean="0"/>
              <a:t>No childcare provisions or tax breaks when war ended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CA" sz="4000" dirty="0"/>
              <a:t> </a:t>
            </a:r>
            <a:r>
              <a:rPr lang="en-CA" sz="4000" dirty="0" smtClean="0"/>
              <a:t>Expected to give their jobs to returning soldiers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147967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357</TotalTime>
  <Words>318</Words>
  <Application>Microsoft Office PowerPoint</Application>
  <PresentationFormat>On-screen Show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Retrospect</vt:lpstr>
      <vt:lpstr>World War II: The Canadian Homefront</vt:lpstr>
      <vt:lpstr>PowerPoint Presentation</vt:lpstr>
      <vt:lpstr>PowerPoint Presentation</vt:lpstr>
      <vt:lpstr>PowerPoint Presentation</vt:lpstr>
      <vt:lpstr>PowerPoint Presentation</vt:lpstr>
      <vt:lpstr>How did the traditional role of women change during WW2?</vt:lpstr>
      <vt:lpstr>PowerPoint Presentation</vt:lpstr>
      <vt:lpstr>PowerPoint Presentation</vt:lpstr>
      <vt:lpstr>Women still faced inequality…</vt:lpstr>
      <vt:lpstr>TOTAL WAR</vt:lpstr>
      <vt:lpstr>How was Gov’t involved in the war effort?</vt:lpstr>
      <vt:lpstr>British Commonwealth Air Training Plan (BCATP)</vt:lpstr>
      <vt:lpstr>CAMP X</vt:lpstr>
      <vt:lpstr>1942-1944 Conscription Crisis</vt:lpstr>
      <vt:lpstr>1942-1944 Conscription Crisis</vt:lpstr>
    </vt:vector>
  </TitlesOfParts>
  <Company>Nechako Lakes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https://www.youtube.com/watch?v=kR_ccKxeums </dc:title>
  <dc:creator>Janice Beck</dc:creator>
  <cp:lastModifiedBy>Janice Beck</cp:lastModifiedBy>
  <cp:revision>15</cp:revision>
  <dcterms:created xsi:type="dcterms:W3CDTF">2015-05-05T23:12:50Z</dcterms:created>
  <dcterms:modified xsi:type="dcterms:W3CDTF">2015-05-06T20:22:07Z</dcterms:modified>
</cp:coreProperties>
</file>