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3BF61-9AA6-4548-A6B3-724FA98A70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5821726F-7715-4C88-9C19-0F854D5C870E}">
      <dgm:prSet phldrT="[Text]"/>
      <dgm:spPr/>
      <dgm:t>
        <a:bodyPr/>
        <a:lstStyle/>
        <a:p>
          <a:r>
            <a:rPr lang="en-CA" dirty="0" smtClean="0"/>
            <a:t>Media</a:t>
          </a:r>
          <a:endParaRPr lang="en-CA" dirty="0"/>
        </a:p>
      </dgm:t>
    </dgm:pt>
    <dgm:pt modelId="{620101C5-4E49-4746-B96C-F2B1E50AF3D1}" type="parTrans" cxnId="{C582645A-8E05-4248-BF82-D4D0F9CAFE0C}">
      <dgm:prSet/>
      <dgm:spPr/>
      <dgm:t>
        <a:bodyPr/>
        <a:lstStyle/>
        <a:p>
          <a:endParaRPr lang="en-CA"/>
        </a:p>
      </dgm:t>
    </dgm:pt>
    <dgm:pt modelId="{CE547B0D-403C-412A-91D8-A81EFE0B5207}" type="sibTrans" cxnId="{C582645A-8E05-4248-BF82-D4D0F9CAFE0C}">
      <dgm:prSet/>
      <dgm:spPr/>
      <dgm:t>
        <a:bodyPr/>
        <a:lstStyle/>
        <a:p>
          <a:endParaRPr lang="en-CA"/>
        </a:p>
      </dgm:t>
    </dgm:pt>
    <dgm:pt modelId="{8DC56B81-137F-47F6-AEBB-90E3D581CFAF}">
      <dgm:prSet phldrT="[Text]"/>
      <dgm:spPr/>
      <dgm:t>
        <a:bodyPr/>
        <a:lstStyle/>
        <a:p>
          <a:r>
            <a:rPr lang="en-CA" dirty="0" smtClean="0"/>
            <a:t>Technology</a:t>
          </a:r>
          <a:endParaRPr lang="en-CA" dirty="0"/>
        </a:p>
      </dgm:t>
    </dgm:pt>
    <dgm:pt modelId="{84C3F177-02F4-4F19-8CD4-F45C82C9CE1B}" type="parTrans" cxnId="{E41FAC49-B52E-4506-809E-082EBE8F9A8C}">
      <dgm:prSet/>
      <dgm:spPr/>
      <dgm:t>
        <a:bodyPr/>
        <a:lstStyle/>
        <a:p>
          <a:endParaRPr lang="en-CA"/>
        </a:p>
      </dgm:t>
    </dgm:pt>
    <dgm:pt modelId="{BB592D11-38AF-4DBF-86EF-24666F7FA3E6}" type="sibTrans" cxnId="{E41FAC49-B52E-4506-809E-082EBE8F9A8C}">
      <dgm:prSet/>
      <dgm:spPr/>
      <dgm:t>
        <a:bodyPr/>
        <a:lstStyle/>
        <a:p>
          <a:endParaRPr lang="en-CA"/>
        </a:p>
      </dgm:t>
    </dgm:pt>
    <dgm:pt modelId="{3BED542E-7B11-460A-8BE8-3BFCFA672A5D}">
      <dgm:prSet phldrT="[Text]"/>
      <dgm:spPr/>
      <dgm:t>
        <a:bodyPr/>
        <a:lstStyle/>
        <a:p>
          <a:r>
            <a:rPr lang="en-CA" dirty="0" smtClean="0"/>
            <a:t> The main means of mass communication (e.g. TV, radio, newspapers, internet)</a:t>
          </a:r>
          <a:endParaRPr lang="en-CA" dirty="0"/>
        </a:p>
      </dgm:t>
    </dgm:pt>
    <dgm:pt modelId="{15EF0420-850B-44CE-BFAC-7B3CAADF42A7}" type="parTrans" cxnId="{04DC22FE-A53A-4057-A298-01AF35D7F3EC}">
      <dgm:prSet/>
      <dgm:spPr/>
      <dgm:t>
        <a:bodyPr/>
        <a:lstStyle/>
        <a:p>
          <a:endParaRPr lang="en-CA"/>
        </a:p>
      </dgm:t>
    </dgm:pt>
    <dgm:pt modelId="{19E46361-8105-4B83-B38D-CAAC057104D5}" type="sibTrans" cxnId="{04DC22FE-A53A-4057-A298-01AF35D7F3EC}">
      <dgm:prSet/>
      <dgm:spPr/>
      <dgm:t>
        <a:bodyPr/>
        <a:lstStyle/>
        <a:p>
          <a:endParaRPr lang="en-CA"/>
        </a:p>
      </dgm:t>
    </dgm:pt>
    <dgm:pt modelId="{7DAE4FAD-9A5D-4E13-A941-7D1E293237B3}">
      <dgm:prSet phldrT="[Text]"/>
      <dgm:spPr/>
      <dgm:t>
        <a:bodyPr/>
        <a:lstStyle/>
        <a:p>
          <a:r>
            <a:rPr lang="en-CA" dirty="0" smtClean="0"/>
            <a:t>Things created by humans to make life easier, or to solve a problem</a:t>
          </a:r>
          <a:endParaRPr lang="en-CA" dirty="0"/>
        </a:p>
      </dgm:t>
    </dgm:pt>
    <dgm:pt modelId="{FE82A425-3025-455B-AC37-84213985F00F}" type="parTrans" cxnId="{86279D7C-D2CB-4413-BA00-D3897D0CC158}">
      <dgm:prSet/>
      <dgm:spPr/>
      <dgm:t>
        <a:bodyPr/>
        <a:lstStyle/>
        <a:p>
          <a:endParaRPr lang="en-CA"/>
        </a:p>
      </dgm:t>
    </dgm:pt>
    <dgm:pt modelId="{8F752AFA-1214-4221-8CA5-91AAAA4D746C}" type="sibTrans" cxnId="{86279D7C-D2CB-4413-BA00-D3897D0CC158}">
      <dgm:prSet/>
      <dgm:spPr/>
      <dgm:t>
        <a:bodyPr/>
        <a:lstStyle/>
        <a:p>
          <a:endParaRPr lang="en-CA"/>
        </a:p>
      </dgm:t>
    </dgm:pt>
    <dgm:pt modelId="{4FC652D1-C3B9-43B9-8638-C19EA3D35580}" type="pres">
      <dgm:prSet presAssocID="{FA43BF61-9AA6-4548-A6B3-724FA98A70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16761F-DA6C-4501-842D-9A177B88D642}" type="pres">
      <dgm:prSet presAssocID="{5821726F-7715-4C88-9C19-0F854D5C87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29AC-81B1-4A07-9AC7-D3074F12E6F1}" type="pres">
      <dgm:prSet presAssocID="{5821726F-7715-4C88-9C19-0F854D5C870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E64D46-92B3-4FDB-9F83-B10270EAA79B}" type="pres">
      <dgm:prSet presAssocID="{8DC56B81-137F-47F6-AEBB-90E3D581CF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721D0-4D57-466F-B73B-BDE1EA7AD9F6}" type="pres">
      <dgm:prSet presAssocID="{8DC56B81-137F-47F6-AEBB-90E3D581CF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69F6D4E-1C08-47CE-81D1-35A9C41FFC2A}" type="presOf" srcId="{3BED542E-7B11-460A-8BE8-3BFCFA672A5D}" destId="{DDDC29AC-81B1-4A07-9AC7-D3074F12E6F1}" srcOrd="0" destOrd="0" presId="urn:microsoft.com/office/officeart/2005/8/layout/vList2"/>
    <dgm:cxn modelId="{86279D7C-D2CB-4413-BA00-D3897D0CC158}" srcId="{8DC56B81-137F-47F6-AEBB-90E3D581CFAF}" destId="{7DAE4FAD-9A5D-4E13-A941-7D1E293237B3}" srcOrd="0" destOrd="0" parTransId="{FE82A425-3025-455B-AC37-84213985F00F}" sibTransId="{8F752AFA-1214-4221-8CA5-91AAAA4D746C}"/>
    <dgm:cxn modelId="{2993CC2A-B506-4D1D-B980-69A1D063850B}" type="presOf" srcId="{8DC56B81-137F-47F6-AEBB-90E3D581CFAF}" destId="{A2E64D46-92B3-4FDB-9F83-B10270EAA79B}" srcOrd="0" destOrd="0" presId="urn:microsoft.com/office/officeart/2005/8/layout/vList2"/>
    <dgm:cxn modelId="{04DC22FE-A53A-4057-A298-01AF35D7F3EC}" srcId="{5821726F-7715-4C88-9C19-0F854D5C870E}" destId="{3BED542E-7B11-460A-8BE8-3BFCFA672A5D}" srcOrd="0" destOrd="0" parTransId="{15EF0420-850B-44CE-BFAC-7B3CAADF42A7}" sibTransId="{19E46361-8105-4B83-B38D-CAAC057104D5}"/>
    <dgm:cxn modelId="{DC6BFDD3-A4FE-4E61-ABED-8C8FB6180DD5}" type="presOf" srcId="{5821726F-7715-4C88-9C19-0F854D5C870E}" destId="{4616761F-DA6C-4501-842D-9A177B88D642}" srcOrd="0" destOrd="0" presId="urn:microsoft.com/office/officeart/2005/8/layout/vList2"/>
    <dgm:cxn modelId="{143A0F46-69B2-46BB-8F2B-E0E353D99EF2}" type="presOf" srcId="{7DAE4FAD-9A5D-4E13-A941-7D1E293237B3}" destId="{102721D0-4D57-466F-B73B-BDE1EA7AD9F6}" srcOrd="0" destOrd="0" presId="urn:microsoft.com/office/officeart/2005/8/layout/vList2"/>
    <dgm:cxn modelId="{D2FD1011-2851-4014-B620-5CF919A142CF}" type="presOf" srcId="{FA43BF61-9AA6-4548-A6B3-724FA98A70BF}" destId="{4FC652D1-C3B9-43B9-8638-C19EA3D35580}" srcOrd="0" destOrd="0" presId="urn:microsoft.com/office/officeart/2005/8/layout/vList2"/>
    <dgm:cxn modelId="{C582645A-8E05-4248-BF82-D4D0F9CAFE0C}" srcId="{FA43BF61-9AA6-4548-A6B3-724FA98A70BF}" destId="{5821726F-7715-4C88-9C19-0F854D5C870E}" srcOrd="0" destOrd="0" parTransId="{620101C5-4E49-4746-B96C-F2B1E50AF3D1}" sibTransId="{CE547B0D-403C-412A-91D8-A81EFE0B5207}"/>
    <dgm:cxn modelId="{E41FAC49-B52E-4506-809E-082EBE8F9A8C}" srcId="{FA43BF61-9AA6-4548-A6B3-724FA98A70BF}" destId="{8DC56B81-137F-47F6-AEBB-90E3D581CFAF}" srcOrd="1" destOrd="0" parTransId="{84C3F177-02F4-4F19-8CD4-F45C82C9CE1B}" sibTransId="{BB592D11-38AF-4DBF-86EF-24666F7FA3E6}"/>
    <dgm:cxn modelId="{9CC332AB-3148-472A-B856-B2A0495660A2}" type="presParOf" srcId="{4FC652D1-C3B9-43B9-8638-C19EA3D35580}" destId="{4616761F-DA6C-4501-842D-9A177B88D642}" srcOrd="0" destOrd="0" presId="urn:microsoft.com/office/officeart/2005/8/layout/vList2"/>
    <dgm:cxn modelId="{31C04A0F-4DE0-4FC0-B3F3-3886412DB5E3}" type="presParOf" srcId="{4FC652D1-C3B9-43B9-8638-C19EA3D35580}" destId="{DDDC29AC-81B1-4A07-9AC7-D3074F12E6F1}" srcOrd="1" destOrd="0" presId="urn:microsoft.com/office/officeart/2005/8/layout/vList2"/>
    <dgm:cxn modelId="{8FF81F7B-CD2A-4D05-AF11-E43E9620E615}" type="presParOf" srcId="{4FC652D1-C3B9-43B9-8638-C19EA3D35580}" destId="{A2E64D46-92B3-4FDB-9F83-B10270EAA79B}" srcOrd="2" destOrd="0" presId="urn:microsoft.com/office/officeart/2005/8/layout/vList2"/>
    <dgm:cxn modelId="{F4BCA837-57D6-4D5D-A48E-CD4295EF934C}" type="presParOf" srcId="{4FC652D1-C3B9-43B9-8638-C19EA3D35580}" destId="{102721D0-4D57-466F-B73B-BDE1EA7AD9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749DE-5D27-4BA5-84A4-D292EDF028CA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6EDE3157-7111-42CE-B7C0-9A8ADCF3F588}">
      <dgm:prSet phldrT="[Text]" custT="1"/>
      <dgm:spPr/>
      <dgm:t>
        <a:bodyPr anchor="b" anchorCtr="0"/>
        <a:lstStyle/>
        <a:p>
          <a:r>
            <a:rPr lang="en-US" sz="3200" dirty="0" smtClean="0"/>
            <a:t>A bit</a:t>
          </a:r>
          <a:endParaRPr lang="en-US" sz="3200" dirty="0"/>
        </a:p>
      </dgm:t>
    </dgm:pt>
    <dgm:pt modelId="{0F0CD934-1C8F-422A-8902-594FDDAA6D31}" type="parTrans" cxnId="{7E2B8FE6-34EE-4732-B8E3-C90955208B8B}">
      <dgm:prSet/>
      <dgm:spPr/>
      <dgm:t>
        <a:bodyPr/>
        <a:lstStyle/>
        <a:p>
          <a:endParaRPr lang="en-US"/>
        </a:p>
      </dgm:t>
    </dgm:pt>
    <dgm:pt modelId="{B82B5A62-A04C-4479-8FAF-935111FDC7CF}" type="sibTrans" cxnId="{7E2B8FE6-34EE-4732-B8E3-C90955208B8B}">
      <dgm:prSet/>
      <dgm:spPr/>
      <dgm:t>
        <a:bodyPr/>
        <a:lstStyle/>
        <a:p>
          <a:endParaRPr lang="en-US"/>
        </a:p>
      </dgm:t>
    </dgm:pt>
    <dgm:pt modelId="{7411D7DC-5EAC-4FAC-8A5E-9AD8BDC665B3}">
      <dgm:prSet phldrT="[Text]"/>
      <dgm:spPr/>
      <dgm:t>
        <a:bodyPr/>
        <a:lstStyle/>
        <a:p>
          <a:r>
            <a:rPr lang="en-US" dirty="0" smtClean="0"/>
            <a:t>Some</a:t>
          </a:r>
          <a:endParaRPr lang="en-US" dirty="0"/>
        </a:p>
      </dgm:t>
    </dgm:pt>
    <dgm:pt modelId="{2D3B46B0-96E5-47D8-BE5C-9BA6BC9E4DD9}" type="parTrans" cxnId="{9E7081A6-1A65-4FC4-91A9-B8AF146DE695}">
      <dgm:prSet/>
      <dgm:spPr/>
      <dgm:t>
        <a:bodyPr/>
        <a:lstStyle/>
        <a:p>
          <a:endParaRPr lang="en-US"/>
        </a:p>
      </dgm:t>
    </dgm:pt>
    <dgm:pt modelId="{6AA8BCC4-E6C4-4EF6-B6C4-7F1879CDDC0B}" type="sibTrans" cxnId="{9E7081A6-1A65-4FC4-91A9-B8AF146DE695}">
      <dgm:prSet/>
      <dgm:spPr/>
      <dgm:t>
        <a:bodyPr/>
        <a:lstStyle/>
        <a:p>
          <a:endParaRPr lang="en-US"/>
        </a:p>
      </dgm:t>
    </dgm:pt>
    <dgm:pt modelId="{7237984F-2B26-4F38-A0B7-5BCC6E7715C2}">
      <dgm:prSet phldrT="[Text]"/>
      <dgm:spPr/>
      <dgm:t>
        <a:bodyPr/>
        <a:lstStyle/>
        <a:p>
          <a:r>
            <a:rPr lang="en-US" dirty="0" smtClean="0"/>
            <a:t>Quite a lot</a:t>
          </a:r>
          <a:endParaRPr lang="en-US" dirty="0"/>
        </a:p>
      </dgm:t>
    </dgm:pt>
    <dgm:pt modelId="{153FA0BD-145D-4643-AEF5-51BA0B3FACA7}" type="parTrans" cxnId="{4D3D95A4-B68C-4EAB-8B72-951CA276C8AB}">
      <dgm:prSet/>
      <dgm:spPr/>
      <dgm:t>
        <a:bodyPr/>
        <a:lstStyle/>
        <a:p>
          <a:endParaRPr lang="en-US"/>
        </a:p>
      </dgm:t>
    </dgm:pt>
    <dgm:pt modelId="{D3BAB2A9-5F3C-4D1C-81BE-FD778972C207}" type="sibTrans" cxnId="{4D3D95A4-B68C-4EAB-8B72-951CA276C8AB}">
      <dgm:prSet/>
      <dgm:spPr/>
      <dgm:t>
        <a:bodyPr/>
        <a:lstStyle/>
        <a:p>
          <a:endParaRPr lang="en-US"/>
        </a:p>
      </dgm:t>
    </dgm:pt>
    <dgm:pt modelId="{CA01868C-B93C-4CC1-8DFB-387BD49317DB}">
      <dgm:prSet phldrT="[Text]"/>
      <dgm:spPr/>
      <dgm:t>
        <a:bodyPr/>
        <a:lstStyle/>
        <a:p>
          <a:r>
            <a:rPr lang="en-US" dirty="0" smtClean="0"/>
            <a:t>A lot!</a:t>
          </a:r>
          <a:endParaRPr lang="en-US" dirty="0"/>
        </a:p>
      </dgm:t>
    </dgm:pt>
    <dgm:pt modelId="{08CB6D71-42AE-490E-9E1C-C0C4C47A2749}" type="parTrans" cxnId="{EB485D0C-C651-4E3F-94D4-5F233974ED22}">
      <dgm:prSet/>
      <dgm:spPr/>
      <dgm:t>
        <a:bodyPr/>
        <a:lstStyle/>
        <a:p>
          <a:endParaRPr lang="en-US"/>
        </a:p>
      </dgm:t>
    </dgm:pt>
    <dgm:pt modelId="{805EB55F-A6C5-4DCA-9A64-54022B2A6E92}" type="sibTrans" cxnId="{EB485D0C-C651-4E3F-94D4-5F233974ED22}">
      <dgm:prSet/>
      <dgm:spPr/>
      <dgm:t>
        <a:bodyPr/>
        <a:lstStyle/>
        <a:p>
          <a:endParaRPr lang="en-US"/>
        </a:p>
      </dgm:t>
    </dgm:pt>
    <dgm:pt modelId="{1DF6B4EA-33B4-4A38-8A5C-EA26B15987AC}" type="pres">
      <dgm:prSet presAssocID="{062749DE-5D27-4BA5-84A4-D292EDF028CA}" presName="Name0" presStyleCnt="0">
        <dgm:presLayoutVars>
          <dgm:dir/>
          <dgm:animLvl val="lvl"/>
          <dgm:resizeHandles val="exact"/>
        </dgm:presLayoutVars>
      </dgm:prSet>
      <dgm:spPr/>
    </dgm:pt>
    <dgm:pt modelId="{5331B61D-C849-4006-8F6D-65403FE0871D}" type="pres">
      <dgm:prSet presAssocID="{6EDE3157-7111-42CE-B7C0-9A8ADCF3F588}" presName="Name8" presStyleCnt="0"/>
      <dgm:spPr/>
    </dgm:pt>
    <dgm:pt modelId="{9D845350-26BF-4F32-8A43-C7ABF520D4F5}" type="pres">
      <dgm:prSet presAssocID="{6EDE3157-7111-42CE-B7C0-9A8ADCF3F58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42CA2-5B79-4358-B519-04E7BA217C3C}" type="pres">
      <dgm:prSet presAssocID="{6EDE3157-7111-42CE-B7C0-9A8ADCF3F5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DFF01-2DBE-4680-8984-4C227042C132}" type="pres">
      <dgm:prSet presAssocID="{7411D7DC-5EAC-4FAC-8A5E-9AD8BDC665B3}" presName="Name8" presStyleCnt="0"/>
      <dgm:spPr/>
    </dgm:pt>
    <dgm:pt modelId="{83EC57B9-867A-44E2-B5C6-48A8442235A2}" type="pres">
      <dgm:prSet presAssocID="{7411D7DC-5EAC-4FAC-8A5E-9AD8BDC665B3}" presName="level" presStyleLbl="node1" presStyleIdx="1" presStyleCnt="4">
        <dgm:presLayoutVars>
          <dgm:chMax val="1"/>
          <dgm:bulletEnabled val="1"/>
        </dgm:presLayoutVars>
      </dgm:prSet>
      <dgm:spPr/>
    </dgm:pt>
    <dgm:pt modelId="{1319FB27-1481-4C32-8F54-561383606F35}" type="pres">
      <dgm:prSet presAssocID="{7411D7DC-5EAC-4FAC-8A5E-9AD8BDC665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FE4D93-1614-45E4-89CE-8DDB33F25C2E}" type="pres">
      <dgm:prSet presAssocID="{7237984F-2B26-4F38-A0B7-5BCC6E7715C2}" presName="Name8" presStyleCnt="0"/>
      <dgm:spPr/>
    </dgm:pt>
    <dgm:pt modelId="{0ED5BD97-6DCA-475A-BEB5-078FB2C57B41}" type="pres">
      <dgm:prSet presAssocID="{7237984F-2B26-4F38-A0B7-5BCC6E7715C2}" presName="level" presStyleLbl="node1" presStyleIdx="2" presStyleCnt="4">
        <dgm:presLayoutVars>
          <dgm:chMax val="1"/>
          <dgm:bulletEnabled val="1"/>
        </dgm:presLayoutVars>
      </dgm:prSet>
      <dgm:spPr/>
    </dgm:pt>
    <dgm:pt modelId="{3E423F44-0559-4377-BC39-CC60FDC796AA}" type="pres">
      <dgm:prSet presAssocID="{7237984F-2B26-4F38-A0B7-5BCC6E7715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356490-F3B0-4B70-AD88-2E4B1EA72136}" type="pres">
      <dgm:prSet presAssocID="{CA01868C-B93C-4CC1-8DFB-387BD49317DB}" presName="Name8" presStyleCnt="0"/>
      <dgm:spPr/>
    </dgm:pt>
    <dgm:pt modelId="{9EE81FB0-C6FF-4E3C-BB81-A329DB89F71A}" type="pres">
      <dgm:prSet presAssocID="{CA01868C-B93C-4CC1-8DFB-387BD49317DB}" presName="level" presStyleLbl="node1" presStyleIdx="3" presStyleCnt="4">
        <dgm:presLayoutVars>
          <dgm:chMax val="1"/>
          <dgm:bulletEnabled val="1"/>
        </dgm:presLayoutVars>
      </dgm:prSet>
      <dgm:spPr/>
    </dgm:pt>
    <dgm:pt modelId="{FAF2F02B-862E-42FB-B988-3A05E73E1ED9}" type="pres">
      <dgm:prSet presAssocID="{CA01868C-B93C-4CC1-8DFB-387BD49317D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EA31EE6-1EB7-4DAD-AD47-A172AE16BB33}" type="presOf" srcId="{7411D7DC-5EAC-4FAC-8A5E-9AD8BDC665B3}" destId="{83EC57B9-867A-44E2-B5C6-48A8442235A2}" srcOrd="0" destOrd="0" presId="urn:microsoft.com/office/officeart/2005/8/layout/pyramid1"/>
    <dgm:cxn modelId="{1C42EF9A-EF07-4201-8CC3-729CBE8BB0E6}" type="presOf" srcId="{CA01868C-B93C-4CC1-8DFB-387BD49317DB}" destId="{9EE81FB0-C6FF-4E3C-BB81-A329DB89F71A}" srcOrd="0" destOrd="0" presId="urn:microsoft.com/office/officeart/2005/8/layout/pyramid1"/>
    <dgm:cxn modelId="{EB485D0C-C651-4E3F-94D4-5F233974ED22}" srcId="{062749DE-5D27-4BA5-84A4-D292EDF028CA}" destId="{CA01868C-B93C-4CC1-8DFB-387BD49317DB}" srcOrd="3" destOrd="0" parTransId="{08CB6D71-42AE-490E-9E1C-C0C4C47A2749}" sibTransId="{805EB55F-A6C5-4DCA-9A64-54022B2A6E92}"/>
    <dgm:cxn modelId="{9E7081A6-1A65-4FC4-91A9-B8AF146DE695}" srcId="{062749DE-5D27-4BA5-84A4-D292EDF028CA}" destId="{7411D7DC-5EAC-4FAC-8A5E-9AD8BDC665B3}" srcOrd="1" destOrd="0" parTransId="{2D3B46B0-96E5-47D8-BE5C-9BA6BC9E4DD9}" sibTransId="{6AA8BCC4-E6C4-4EF6-B6C4-7F1879CDDC0B}"/>
    <dgm:cxn modelId="{C1C39612-B72D-4297-9630-24097C41CB2C}" type="presOf" srcId="{6EDE3157-7111-42CE-B7C0-9A8ADCF3F588}" destId="{B2742CA2-5B79-4358-B519-04E7BA217C3C}" srcOrd="1" destOrd="0" presId="urn:microsoft.com/office/officeart/2005/8/layout/pyramid1"/>
    <dgm:cxn modelId="{9E25CFAA-6773-4226-818D-9A5D9A5F6EDE}" type="presOf" srcId="{7237984F-2B26-4F38-A0B7-5BCC6E7715C2}" destId="{3E423F44-0559-4377-BC39-CC60FDC796AA}" srcOrd="1" destOrd="0" presId="urn:microsoft.com/office/officeart/2005/8/layout/pyramid1"/>
    <dgm:cxn modelId="{580DF977-0529-4937-8A5F-A7764F270433}" type="presOf" srcId="{062749DE-5D27-4BA5-84A4-D292EDF028CA}" destId="{1DF6B4EA-33B4-4A38-8A5C-EA26B15987AC}" srcOrd="0" destOrd="0" presId="urn:microsoft.com/office/officeart/2005/8/layout/pyramid1"/>
    <dgm:cxn modelId="{DC28E7F3-A123-421D-B6DF-73E3756D4A6D}" type="presOf" srcId="{7411D7DC-5EAC-4FAC-8A5E-9AD8BDC665B3}" destId="{1319FB27-1481-4C32-8F54-561383606F35}" srcOrd="1" destOrd="0" presId="urn:microsoft.com/office/officeart/2005/8/layout/pyramid1"/>
    <dgm:cxn modelId="{E9109BDE-8710-4E0E-AAFA-DA60891B7E62}" type="presOf" srcId="{CA01868C-B93C-4CC1-8DFB-387BD49317DB}" destId="{FAF2F02B-862E-42FB-B988-3A05E73E1ED9}" srcOrd="1" destOrd="0" presId="urn:microsoft.com/office/officeart/2005/8/layout/pyramid1"/>
    <dgm:cxn modelId="{7E2B8FE6-34EE-4732-B8E3-C90955208B8B}" srcId="{062749DE-5D27-4BA5-84A4-D292EDF028CA}" destId="{6EDE3157-7111-42CE-B7C0-9A8ADCF3F588}" srcOrd="0" destOrd="0" parTransId="{0F0CD934-1C8F-422A-8902-594FDDAA6D31}" sibTransId="{B82B5A62-A04C-4479-8FAF-935111FDC7CF}"/>
    <dgm:cxn modelId="{4D3D95A4-B68C-4EAB-8B72-951CA276C8AB}" srcId="{062749DE-5D27-4BA5-84A4-D292EDF028CA}" destId="{7237984F-2B26-4F38-A0B7-5BCC6E7715C2}" srcOrd="2" destOrd="0" parTransId="{153FA0BD-145D-4643-AEF5-51BA0B3FACA7}" sibTransId="{D3BAB2A9-5F3C-4D1C-81BE-FD778972C207}"/>
    <dgm:cxn modelId="{114F5AAE-D8A9-44C9-82A6-5C7B014FF73E}" type="presOf" srcId="{7237984F-2B26-4F38-A0B7-5BCC6E7715C2}" destId="{0ED5BD97-6DCA-475A-BEB5-078FB2C57B41}" srcOrd="0" destOrd="0" presId="urn:microsoft.com/office/officeart/2005/8/layout/pyramid1"/>
    <dgm:cxn modelId="{7B7D3A56-1F22-4A57-84BC-486B197EA161}" type="presOf" srcId="{6EDE3157-7111-42CE-B7C0-9A8ADCF3F588}" destId="{9D845350-26BF-4F32-8A43-C7ABF520D4F5}" srcOrd="0" destOrd="0" presId="urn:microsoft.com/office/officeart/2005/8/layout/pyramid1"/>
    <dgm:cxn modelId="{21F16911-330C-4BC0-9360-9F8D330ACD96}" type="presParOf" srcId="{1DF6B4EA-33B4-4A38-8A5C-EA26B15987AC}" destId="{5331B61D-C849-4006-8F6D-65403FE0871D}" srcOrd="0" destOrd="0" presId="urn:microsoft.com/office/officeart/2005/8/layout/pyramid1"/>
    <dgm:cxn modelId="{F6BFDBC5-BBB4-4113-8B24-0E3F530C0903}" type="presParOf" srcId="{5331B61D-C849-4006-8F6D-65403FE0871D}" destId="{9D845350-26BF-4F32-8A43-C7ABF520D4F5}" srcOrd="0" destOrd="0" presId="urn:microsoft.com/office/officeart/2005/8/layout/pyramid1"/>
    <dgm:cxn modelId="{11D91989-82DB-4382-8C36-73755A39969A}" type="presParOf" srcId="{5331B61D-C849-4006-8F6D-65403FE0871D}" destId="{B2742CA2-5B79-4358-B519-04E7BA217C3C}" srcOrd="1" destOrd="0" presId="urn:microsoft.com/office/officeart/2005/8/layout/pyramid1"/>
    <dgm:cxn modelId="{BA4618CC-3555-424B-BBBE-890C62C326F7}" type="presParOf" srcId="{1DF6B4EA-33B4-4A38-8A5C-EA26B15987AC}" destId="{B00DFF01-2DBE-4680-8984-4C227042C132}" srcOrd="1" destOrd="0" presId="urn:microsoft.com/office/officeart/2005/8/layout/pyramid1"/>
    <dgm:cxn modelId="{2B5FED90-2A56-45AC-837D-118006C4CD3C}" type="presParOf" srcId="{B00DFF01-2DBE-4680-8984-4C227042C132}" destId="{83EC57B9-867A-44E2-B5C6-48A8442235A2}" srcOrd="0" destOrd="0" presId="urn:microsoft.com/office/officeart/2005/8/layout/pyramid1"/>
    <dgm:cxn modelId="{BA2483B5-F57C-4DB9-9340-F540B3DF968E}" type="presParOf" srcId="{B00DFF01-2DBE-4680-8984-4C227042C132}" destId="{1319FB27-1481-4C32-8F54-561383606F35}" srcOrd="1" destOrd="0" presId="urn:microsoft.com/office/officeart/2005/8/layout/pyramid1"/>
    <dgm:cxn modelId="{25A042FF-0EAB-41CA-A1F1-CE55680FDB58}" type="presParOf" srcId="{1DF6B4EA-33B4-4A38-8A5C-EA26B15987AC}" destId="{0FFE4D93-1614-45E4-89CE-8DDB33F25C2E}" srcOrd="2" destOrd="0" presId="urn:microsoft.com/office/officeart/2005/8/layout/pyramid1"/>
    <dgm:cxn modelId="{85FC09BB-3273-4B20-A353-4EF5D82EEA43}" type="presParOf" srcId="{0FFE4D93-1614-45E4-89CE-8DDB33F25C2E}" destId="{0ED5BD97-6DCA-475A-BEB5-078FB2C57B41}" srcOrd="0" destOrd="0" presId="urn:microsoft.com/office/officeart/2005/8/layout/pyramid1"/>
    <dgm:cxn modelId="{61F01F85-C220-4DFD-A09A-602DF080BB68}" type="presParOf" srcId="{0FFE4D93-1614-45E4-89CE-8DDB33F25C2E}" destId="{3E423F44-0559-4377-BC39-CC60FDC796AA}" srcOrd="1" destOrd="0" presId="urn:microsoft.com/office/officeart/2005/8/layout/pyramid1"/>
    <dgm:cxn modelId="{192A6483-8892-4068-99A7-593BADB981BA}" type="presParOf" srcId="{1DF6B4EA-33B4-4A38-8A5C-EA26B15987AC}" destId="{75356490-F3B0-4B70-AD88-2E4B1EA72136}" srcOrd="3" destOrd="0" presId="urn:microsoft.com/office/officeart/2005/8/layout/pyramid1"/>
    <dgm:cxn modelId="{50BA345D-7EEF-4BD3-8011-6503DB848009}" type="presParOf" srcId="{75356490-F3B0-4B70-AD88-2E4B1EA72136}" destId="{9EE81FB0-C6FF-4E3C-BB81-A329DB89F71A}" srcOrd="0" destOrd="0" presId="urn:microsoft.com/office/officeart/2005/8/layout/pyramid1"/>
    <dgm:cxn modelId="{865FA399-F4AF-4BDB-B34F-7C9F0869D515}" type="presParOf" srcId="{75356490-F3B0-4B70-AD88-2E4B1EA72136}" destId="{FAF2F02B-862E-42FB-B988-3A05E73E1E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8798E-823B-463B-9E89-160484B1B003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F18D-B461-4833-931E-058040FA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>
                <a:solidFill>
                  <a:prstClr val="black"/>
                </a:solidFill>
                <a:latin typeface="Century Gothic" panose="020B0502020202020204"/>
              </a:rPr>
              <a:pPr/>
              <a:t>2</a:t>
            </a:fld>
            <a:endParaRPr lang="en-US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43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8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5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857465C7-2B04-445F-8DB3-456E0173FCC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1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D3EE4767-B1DE-417D-8BE5-E27B165E36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7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4BA-F6BA-48C5-B8E5-DE739A78F4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0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9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2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0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8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68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3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0A2-ABDB-4797-85B4-0B5D91075C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3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0A2-ABDB-4797-85B4-0B5D91075C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0A2-ABDB-4797-85B4-0B5D91075C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73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0A2-ABDB-4797-85B4-0B5D91075C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2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0A2-ABDB-4797-85B4-0B5D91075C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2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20A2-ABDB-4797-85B4-0B5D91075C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0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8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3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8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6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5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58ECB-19AD-46C3-BAD4-B4017953C69A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16/11/2015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8C1-4C58-4E3C-AAFE-6652E5914EB8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4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20A2-ABDB-4797-85B4-0B5D91075C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EDB2-06CF-4889-9F60-414A440C13A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81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2880">
          <p15:clr>
            <a:srgbClr val="F26B43"/>
          </p15:clr>
        </p15:guide>
        <p15:guide id="4294967295" pos="720">
          <p15:clr>
            <a:srgbClr val="F26B43"/>
          </p15:clr>
        </p15:guide>
        <p15:guide id="4294967295" pos="4482">
          <p15:clr>
            <a:srgbClr val="F26B43"/>
          </p15:clr>
        </p15:guide>
        <p15:guide id="4294967295" orient="horz" pos="3888">
          <p15:clr>
            <a:srgbClr val="F26B43"/>
          </p15:clr>
        </p15:guide>
        <p15:guide id="4294967295" orient="horz" pos="840">
          <p15:clr>
            <a:srgbClr val="F26B43"/>
          </p15:clr>
        </p15:guide>
        <p15:guide id="4294967295" orient="horz" pos="1464">
          <p15:clr>
            <a:srgbClr val="F26B43"/>
          </p15:clr>
        </p15:guide>
        <p15:guide id="4294967295" orient="horz" pos="15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7EpEnglgk" TargetMode="External"/><Relationship Id="rId2" Type="http://schemas.openxmlformats.org/officeDocument/2006/relationships/hyperlink" Target="https://www.youtube.com/watch?v=XkuirEweZv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rJjfDUzD7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600"/>
            <a:ext cx="7772400" cy="1723868"/>
          </a:xfrm>
        </p:spPr>
        <p:txBody>
          <a:bodyPr>
            <a:normAutofit/>
          </a:bodyPr>
          <a:lstStyle/>
          <a:p>
            <a:r>
              <a:rPr lang="en-CA" sz="8800" dirty="0" smtClean="0">
                <a:solidFill>
                  <a:srgbClr val="493315"/>
                </a:solidFill>
                <a:latin typeface="Adobe Caslon Pro Bold" panose="0205070206050A020403" pitchFamily="18" charset="0"/>
              </a:rPr>
              <a:t>Silent Reading</a:t>
            </a:r>
            <a:endParaRPr lang="en-CA" sz="8800" dirty="0">
              <a:solidFill>
                <a:srgbClr val="493315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854" y="2280184"/>
            <a:ext cx="7095146" cy="1655762"/>
          </a:xfrm>
        </p:spPr>
        <p:txBody>
          <a:bodyPr>
            <a:normAutofit/>
          </a:bodyPr>
          <a:lstStyle/>
          <a:p>
            <a:r>
              <a:rPr lang="en-CA" sz="2800" i="1" dirty="0" smtClean="0">
                <a:solidFill>
                  <a:srgbClr val="86683B"/>
                </a:solidFill>
                <a:latin typeface="Adobe Caslon Pro Bold" panose="0205070206050A020403" pitchFamily="18" charset="0"/>
              </a:rPr>
              <a:t>“Reading forces you to be quiet in a world that no longer makes places for that” – John Green</a:t>
            </a:r>
            <a:endParaRPr lang="en-CA" sz="2800" i="1" dirty="0">
              <a:solidFill>
                <a:srgbClr val="86683B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comicstrips.com/properties/shermanslagoon/art_images/cg4af64ad58d6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 bwMode="auto">
          <a:xfrm>
            <a:off x="2683379" y="264921"/>
            <a:ext cx="5195843" cy="240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prstClr val="white"/>
                </a:solidFill>
              </a:rPr>
              <a:t>Comic Strip</a:t>
            </a:r>
            <a:endParaRPr lang="en-CA" sz="2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52" y="3124764"/>
            <a:ext cx="1724770" cy="883214"/>
          </a:xfrm>
          <a:solidFill>
            <a:schemeClr val="accent2">
              <a:lumMod val="60000"/>
              <a:lumOff val="40000"/>
              <a:alpha val="85098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satire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193" y="3150872"/>
            <a:ext cx="567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= using </a:t>
            </a:r>
            <a:r>
              <a:rPr lang="en-US" sz="2400" dirty="0" err="1">
                <a:solidFill>
                  <a:prstClr val="white"/>
                </a:solidFill>
              </a:rPr>
              <a:t>humour</a:t>
            </a:r>
            <a:r>
              <a:rPr lang="en-US" sz="2400" dirty="0">
                <a:solidFill>
                  <a:prstClr val="white"/>
                </a:solidFill>
              </a:rPr>
              <a:t> to criticize something in the hope of bringing about change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822" y="4489375"/>
            <a:ext cx="5674408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Do you think that using </a:t>
            </a:r>
            <a:r>
              <a:rPr lang="en-US" sz="3200" dirty="0" err="1">
                <a:solidFill>
                  <a:srgbClr val="002060"/>
                </a:solidFill>
              </a:rPr>
              <a:t>humour</a:t>
            </a:r>
            <a:r>
              <a:rPr lang="en-US" sz="3200" dirty="0">
                <a:solidFill>
                  <a:srgbClr val="002060"/>
                </a:solidFill>
              </a:rPr>
              <a:t> is a good way to make people pay attention to a problem?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Why?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images.clipartpanda.com/blue-question-mark-clipart-purzen_Icon_with_question_mark_Clip_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2" y="4624863"/>
            <a:ext cx="1656153" cy="165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123" y="1242346"/>
            <a:ext cx="7429499" cy="1478570"/>
          </a:xfrm>
        </p:spPr>
        <p:txBody>
          <a:bodyPr/>
          <a:lstStyle/>
          <a:p>
            <a:r>
              <a:rPr lang="en-CA" dirty="0" smtClean="0"/>
              <a:t>By </a:t>
            </a:r>
            <a:r>
              <a:rPr lang="en-CA" dirty="0"/>
              <a:t>D</a:t>
            </a:r>
            <a:r>
              <a:rPr lang="en-CA" dirty="0" smtClean="0"/>
              <a:t>an Jaffe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THE FORECAST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Poem</a:t>
            </a:r>
            <a:endParaRPr lang="en-CA" sz="4000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199" y="2958570"/>
            <a:ext cx="4193019" cy="243471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sz="3600" b="1" dirty="0" smtClean="0">
                <a:solidFill>
                  <a:srgbClr val="002060"/>
                </a:solidFill>
              </a:rPr>
              <a:t>How much do you rely on media and technology in your daily life?</a:t>
            </a:r>
            <a:endParaRPr lang="en-CA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048000" y="243786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827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123" y="1242346"/>
            <a:ext cx="7429499" cy="1478570"/>
          </a:xfrm>
        </p:spPr>
        <p:txBody>
          <a:bodyPr/>
          <a:lstStyle/>
          <a:p>
            <a:r>
              <a:rPr lang="en-CA" dirty="0" smtClean="0"/>
              <a:t>By </a:t>
            </a:r>
            <a:r>
              <a:rPr lang="en-CA" dirty="0"/>
              <a:t>D</a:t>
            </a:r>
            <a:r>
              <a:rPr lang="en-CA" dirty="0" smtClean="0"/>
              <a:t>an Jaffe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THE FORECAST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Poem</a:t>
            </a:r>
            <a:endParaRPr lang="en-CA" sz="4000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9469" y="2507997"/>
            <a:ext cx="8513227" cy="13086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sz="3600" b="1" dirty="0" smtClean="0">
                <a:solidFill>
                  <a:srgbClr val="002060"/>
                </a:solidFill>
              </a:rPr>
              <a:t>What are some of the PROS and CONS about relying on technology?</a:t>
            </a:r>
            <a:endParaRPr lang="en-CA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16677" y="3981174"/>
          <a:ext cx="6268278" cy="234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139"/>
                <a:gridCol w="3134139"/>
              </a:tblGrid>
              <a:tr h="6058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PROS (good)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CONS (bad)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3574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</a:tr>
              <a:tr h="433574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</a:tr>
              <a:tr h="433574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</a:tr>
              <a:tr h="433574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3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123" y="1242346"/>
            <a:ext cx="7429499" cy="1478570"/>
          </a:xfrm>
        </p:spPr>
        <p:txBody>
          <a:bodyPr/>
          <a:lstStyle/>
          <a:p>
            <a:r>
              <a:rPr lang="en-CA" dirty="0" smtClean="0"/>
              <a:t>By </a:t>
            </a:r>
            <a:r>
              <a:rPr lang="en-CA" dirty="0"/>
              <a:t>D</a:t>
            </a:r>
            <a:r>
              <a:rPr lang="en-CA" dirty="0" smtClean="0"/>
              <a:t>an Jaffe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THE FORECAST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Poem</a:t>
            </a:r>
            <a:endParaRPr lang="en-CA" sz="4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913" y="2497813"/>
            <a:ext cx="7409204" cy="38541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	</a:t>
            </a:r>
          </a:p>
          <a:p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Perhaps our age has driven us indoors.</a:t>
            </a:r>
          </a:p>
          <a:p>
            <a:r>
              <a:rPr lang="en-US" sz="2000" dirty="0">
                <a:solidFill>
                  <a:prstClr val="black"/>
                </a:solidFill>
              </a:rPr>
              <a:t>	We sprawl in the semi-darkness, dreaming sometimes</a:t>
            </a: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Of a vague world spinning in the wind.</a:t>
            </a: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But we have snapped our locks, pulled down our shades,</a:t>
            </a: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Taken all precautions.  We shall not be disturbed.</a:t>
            </a:r>
          </a:p>
          <a:p>
            <a:r>
              <a:rPr lang="en-US" sz="2000" dirty="0">
                <a:solidFill>
                  <a:prstClr val="black"/>
                </a:solidFill>
              </a:rPr>
              <a:t>	If the earth shakes, it will be on a screen;</a:t>
            </a: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And if the prairie wind spills down our streets</a:t>
            </a:r>
          </a:p>
          <a:p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And covers us with leaves, the weatherman will tell us.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7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123" y="1242346"/>
            <a:ext cx="7429499" cy="1478570"/>
          </a:xfrm>
        </p:spPr>
        <p:txBody>
          <a:bodyPr/>
          <a:lstStyle/>
          <a:p>
            <a:r>
              <a:rPr lang="en-CA" dirty="0" smtClean="0"/>
              <a:t>By </a:t>
            </a:r>
            <a:r>
              <a:rPr lang="en-CA" dirty="0"/>
              <a:t>D</a:t>
            </a:r>
            <a:r>
              <a:rPr lang="en-CA" dirty="0" smtClean="0"/>
              <a:t>an Jaffe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THE FORECAST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Poem</a:t>
            </a:r>
            <a:endParaRPr lang="en-CA" sz="4000" dirty="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16677" y="2478157"/>
            <a:ext cx="6388853" cy="3670852"/>
          </a:xfrm>
          <a:prstGeom prst="wedgeRoundRectCallout">
            <a:avLst>
              <a:gd name="adj1" fmla="val -39294"/>
              <a:gd name="adj2" fmla="val 643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Do you agree with Dan Jaffe’s view of “our age”?  Why or why not?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5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Rotary Phone 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www.youtube.com/watch?v=XkuirEweZvM</a:t>
            </a:r>
            <a:r>
              <a:rPr lang="en-CA" dirty="0" smtClean="0"/>
              <a:t> </a:t>
            </a:r>
          </a:p>
          <a:p>
            <a:r>
              <a:rPr lang="en-CA" dirty="0" smtClean="0">
                <a:hlinkClick r:id="rId3"/>
              </a:rPr>
              <a:t>Old Computers https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www.youtube.com/watch?v=PF7EpEnglgk</a:t>
            </a:r>
            <a:r>
              <a:rPr lang="en-CA" dirty="0" smtClean="0"/>
              <a:t> </a:t>
            </a:r>
            <a:endParaRPr lang="en-CA" dirty="0"/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Technology of yesterday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Videos</a:t>
            </a:r>
            <a:endParaRPr lang="en-CA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6677" y="474188"/>
            <a:ext cx="7727324" cy="1178626"/>
          </a:xfrm>
          <a:solidFill>
            <a:schemeClr val="tx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  Media &amp; Technology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034" y="1845997"/>
            <a:ext cx="7197135" cy="200234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Question: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475532" y="2616485"/>
            <a:ext cx="5550796" cy="3103809"/>
          </a:xfrm>
          <a:prstGeom prst="cloudCallout">
            <a:avLst>
              <a:gd name="adj1" fmla="val -24050"/>
              <a:gd name="adj2" fmla="val 61668"/>
            </a:avLst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How do </a:t>
            </a:r>
            <a:r>
              <a:rPr lang="en-US" sz="3200" b="1" dirty="0">
                <a:solidFill>
                  <a:srgbClr val="002060"/>
                </a:solidFill>
              </a:rPr>
              <a:t>media</a:t>
            </a:r>
            <a:r>
              <a:rPr lang="en-US" sz="3200" dirty="0">
                <a:solidFill>
                  <a:srgbClr val="002060"/>
                </a:solidFill>
              </a:rPr>
              <a:t> and </a:t>
            </a:r>
            <a:r>
              <a:rPr lang="en-US" sz="3200" b="1" dirty="0">
                <a:solidFill>
                  <a:srgbClr val="002060"/>
                </a:solidFill>
              </a:rPr>
              <a:t>technology</a:t>
            </a:r>
            <a:r>
              <a:rPr lang="en-US" sz="3200" dirty="0">
                <a:solidFill>
                  <a:srgbClr val="002060"/>
                </a:solidFill>
              </a:rPr>
              <a:t> impact our lives and the world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474188"/>
            <a:ext cx="1970468" cy="1178626"/>
          </a:xfrm>
          <a:prstGeom prst="homePlate">
            <a:avLst/>
          </a:prstGeom>
          <a:solidFill>
            <a:srgbClr val="173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Unit:</a:t>
            </a:r>
            <a:endParaRPr lang="en-CA" sz="4000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s://ec.europa.eu/digital-agenda/sites/digital-agenda/files/EU%20Media%20Futures%20Forum%20pi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8397"/>
            <a:ext cx="2536110" cy="18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iesec.ca/wp-content/uploads/2015/01/event_technolog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" b="11842"/>
          <a:stretch/>
        </p:blipFill>
        <p:spPr bwMode="auto">
          <a:xfrm>
            <a:off x="217227" y="4479405"/>
            <a:ext cx="3421053" cy="177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oprankblog.com/wp-content/uploads/2011/07/digital-media-m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92" y="3107597"/>
            <a:ext cx="2078263" cy="211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1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979" y="2693868"/>
            <a:ext cx="6749697" cy="3561653"/>
          </a:xfrm>
        </p:spPr>
        <p:txBody>
          <a:bodyPr>
            <a:normAutofit/>
          </a:bodyPr>
          <a:lstStyle/>
          <a:p>
            <a:r>
              <a:rPr lang="en-CA" sz="3200" dirty="0">
                <a:hlinkClick r:id="rId2"/>
              </a:rPr>
              <a:t>https://</a:t>
            </a:r>
            <a:r>
              <a:rPr lang="en-CA" sz="3200" dirty="0" smtClean="0">
                <a:hlinkClick r:id="rId2"/>
              </a:rPr>
              <a:t>www.youtube.com/watch?v=XrJjfDUzD7M</a:t>
            </a:r>
            <a:r>
              <a:rPr lang="en-CA" sz="3200" dirty="0" smtClean="0"/>
              <a:t> 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Did you know?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Video</a:t>
            </a:r>
            <a:endParaRPr lang="en-CA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6676" y="419603"/>
            <a:ext cx="7727324" cy="97023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Definitions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419603"/>
            <a:ext cx="1970468" cy="970232"/>
          </a:xfrm>
          <a:prstGeom prst="homePlate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000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65355" y="2097087"/>
          <a:ext cx="8239432" cy="418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15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001" y="2370268"/>
            <a:ext cx="5372969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4000" dirty="0" smtClean="0"/>
              <a:t>Complete the media and technology surveys.</a:t>
            </a:r>
          </a:p>
          <a:p>
            <a:pPr marL="0" indent="0">
              <a:buNone/>
            </a:pPr>
            <a:r>
              <a:rPr lang="en-CA" sz="4000" dirty="0" smtClean="0"/>
              <a:t>Read the statement, and check either “I agree,” or “I disagree”</a:t>
            </a:r>
            <a:endParaRPr lang="en-CA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Media/tech survey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prstClr val="white"/>
                </a:solidFill>
              </a:rPr>
              <a:t>Write:</a:t>
            </a:r>
            <a:endParaRPr lang="en-CA" sz="4000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222" y="2943788"/>
          <a:ext cx="2569436" cy="1920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84718"/>
                <a:gridCol w="1284718"/>
              </a:tblGrid>
              <a:tr h="354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 AGREE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 DISAGREE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54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3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 smtClean="0"/>
                    </a:p>
                  </a:txBody>
                  <a:tcPr/>
                </a:tc>
              </a:tr>
              <a:tr h="3543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39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589234" y="2332096"/>
            <a:ext cx="4867242" cy="209889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200" dirty="0" smtClean="0"/>
              <a:t>Choose one, or several </a:t>
            </a:r>
            <a:r>
              <a:rPr lang="en-US" sz="3200" dirty="0" smtClean="0"/>
              <a:t>of the survey statements, and explain why you agree or disagree.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  Journal writing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4000" dirty="0">
              <a:solidFill>
                <a:prstClr val="white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-21466" y="1716878"/>
            <a:ext cx="3307222" cy="2794475"/>
          </a:xfrm>
          <a:prstGeom prst="wave">
            <a:avLst>
              <a:gd name="adj1" fmla="val 12500"/>
              <a:gd name="adj2" fmla="val 51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Goal = Write for </a:t>
            </a:r>
            <a:r>
              <a:rPr lang="en-US" sz="3200" b="1" dirty="0">
                <a:solidFill>
                  <a:srgbClr val="002060"/>
                </a:solidFill>
              </a:rPr>
              <a:t>10 </a:t>
            </a:r>
            <a:r>
              <a:rPr lang="en-US" sz="3200" b="1" dirty="0">
                <a:solidFill>
                  <a:srgbClr val="002060"/>
                </a:solidFill>
              </a:rPr>
              <a:t>minutes 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9" name="Picture 2" descr="https://www.englishclub.com/images/writing/writ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1" y="416452"/>
            <a:ext cx="1318884" cy="16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3"/>
          <p:cNvSpPr txBox="1">
            <a:spLocks/>
          </p:cNvSpPr>
          <p:nvPr/>
        </p:nvSpPr>
        <p:spPr>
          <a:xfrm>
            <a:off x="2350093" y="4878142"/>
            <a:ext cx="4867242" cy="1663058"/>
          </a:xfrm>
          <a:prstGeom prst="rect">
            <a:avLst/>
          </a:prstGeom>
          <a:solidFill>
            <a:srgbClr val="14426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prstClr val="white"/>
                </a:solidFill>
              </a:rPr>
              <a:t> Complete sentences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</a:rPr>
              <a:t>On topic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smtClean="0">
                <a:solidFill>
                  <a:prstClr val="white"/>
                </a:solidFill>
              </a:rPr>
              <a:t>Capitals &amp; punctuation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2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s.co/cliparts/8TA/bxg/8TAbxgy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0" y="1943272"/>
            <a:ext cx="3432588" cy="45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123" y="1242346"/>
            <a:ext cx="7429499" cy="1478570"/>
          </a:xfrm>
        </p:spPr>
        <p:txBody>
          <a:bodyPr/>
          <a:lstStyle/>
          <a:p>
            <a:r>
              <a:rPr lang="en-CA" dirty="0" smtClean="0"/>
              <a:t>By </a:t>
            </a:r>
            <a:r>
              <a:rPr lang="en-CA" dirty="0" err="1" smtClean="0"/>
              <a:t>jim</a:t>
            </a:r>
            <a:r>
              <a:rPr lang="en-CA" dirty="0" smtClean="0"/>
              <a:t> </a:t>
            </a:r>
            <a:r>
              <a:rPr lang="en-CA" dirty="0" err="1" smtClean="0"/>
              <a:t>toomey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Sherman’s lagoon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prstClr val="white"/>
                </a:solidFill>
              </a:rPr>
              <a:t>Comic Strip</a:t>
            </a:r>
            <a:endParaRPr lang="en-CA" sz="28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5123" y="2720916"/>
            <a:ext cx="4093029" cy="3204754"/>
          </a:xfrm>
          <a:prstGeom prst="roundRect">
            <a:avLst/>
          </a:prstGeom>
          <a:solidFill>
            <a:srgbClr val="9ACD4C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Have you ever been distracted while texting or talking on a cellphone?  Have you observed anyone else being distracted?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123" y="1242346"/>
            <a:ext cx="7429499" cy="1478570"/>
          </a:xfrm>
        </p:spPr>
        <p:txBody>
          <a:bodyPr/>
          <a:lstStyle/>
          <a:p>
            <a:r>
              <a:rPr lang="en-CA" dirty="0" smtClean="0"/>
              <a:t>By </a:t>
            </a:r>
            <a:r>
              <a:rPr lang="en-CA" dirty="0" err="1" smtClean="0"/>
              <a:t>jim</a:t>
            </a:r>
            <a:r>
              <a:rPr lang="en-CA" dirty="0" smtClean="0"/>
              <a:t> </a:t>
            </a:r>
            <a:r>
              <a:rPr lang="en-CA" dirty="0" err="1" smtClean="0"/>
              <a:t>toomey</a:t>
            </a: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6677" y="682582"/>
            <a:ext cx="7727324" cy="970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Sherman’s lagoon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prstClr val="white"/>
                </a:solidFill>
              </a:rPr>
              <a:t>Comic Strip</a:t>
            </a:r>
            <a:endParaRPr lang="en-CA" sz="2800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thecomicstrips.com/properties/shermanslagoon/art_images/cg4af64ad58d6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 bwMode="auto">
          <a:xfrm>
            <a:off x="1" y="2365656"/>
            <a:ext cx="9144000" cy="42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9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comicstrips.com/properties/shermanslagoon/art_images/cg4af64ad58d6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 bwMode="auto">
          <a:xfrm>
            <a:off x="1504060" y="0"/>
            <a:ext cx="7639940" cy="353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0082" y="4076344"/>
            <a:ext cx="7429499" cy="1478570"/>
          </a:xfrm>
        </p:spPr>
        <p:txBody>
          <a:bodyPr/>
          <a:lstStyle/>
          <a:p>
            <a:r>
              <a:rPr lang="en-US" dirty="0" smtClean="0"/>
              <a:t>What do you think is the message in this comic strip?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0" y="682582"/>
            <a:ext cx="1970468" cy="970232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prstClr val="white"/>
                </a:solidFill>
              </a:rPr>
              <a:t>Comic Strip</a:t>
            </a:r>
            <a:endParaRPr lang="en-CA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358</Words>
  <Application>Microsoft Office PowerPoint</Application>
  <PresentationFormat>On-screen Show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Caslon Pro Bold</vt:lpstr>
      <vt:lpstr>Arial</vt:lpstr>
      <vt:lpstr>Calibri</vt:lpstr>
      <vt:lpstr>Calibri Light</vt:lpstr>
      <vt:lpstr>Century Gothic</vt:lpstr>
      <vt:lpstr>Trebuchet MS</vt:lpstr>
      <vt:lpstr>Tw Cen MT</vt:lpstr>
      <vt:lpstr>Wingdings</vt:lpstr>
      <vt:lpstr>1_Office Theme</vt:lpstr>
      <vt:lpstr>Circuit</vt:lpstr>
      <vt:lpstr>Silent Reading</vt:lpstr>
      <vt:lpstr>  Media &amp; Technology</vt:lpstr>
      <vt:lpstr>PowerPoint Presentation</vt:lpstr>
      <vt:lpstr>PowerPoint Presentation</vt:lpstr>
      <vt:lpstr>PowerPoint Presentation</vt:lpstr>
      <vt:lpstr>PowerPoint Presentation</vt:lpstr>
      <vt:lpstr>By jim toomey</vt:lpstr>
      <vt:lpstr>By jim toomey</vt:lpstr>
      <vt:lpstr>What do you think is the message in this comic strip?</vt:lpstr>
      <vt:lpstr>satire</vt:lpstr>
      <vt:lpstr>By Dan Jaffe</vt:lpstr>
      <vt:lpstr>By Dan Jaffe</vt:lpstr>
      <vt:lpstr>By Dan Jaffe</vt:lpstr>
      <vt:lpstr>By Dan Jaffe</vt:lpstr>
      <vt:lpstr>PowerPoint Presentation</vt:lpstr>
    </vt:vector>
  </TitlesOfParts>
  <Company>Nechako Lakes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Reading</dc:title>
  <dc:creator>Janice Beck</dc:creator>
  <cp:lastModifiedBy>Janice Beck</cp:lastModifiedBy>
  <cp:revision>1</cp:revision>
  <dcterms:created xsi:type="dcterms:W3CDTF">2015-11-17T00:48:53Z</dcterms:created>
  <dcterms:modified xsi:type="dcterms:W3CDTF">2015-11-17T00:49:15Z</dcterms:modified>
</cp:coreProperties>
</file>