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63" r:id="rId4"/>
    <p:sldId id="266" r:id="rId5"/>
    <p:sldId id="27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33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15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91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30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43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59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90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95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958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E901F-7058-44E6-A00A-57240777C5CC}" type="datetimeFigureOut">
              <a:rPr lang="en-CA" smtClean="0"/>
              <a:t>2015-04-19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54FD6-C3A3-4811-B7BF-1E5D63D149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49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0" name="Picture 26" descr="http://assets.inhabitat.com/wp-content/blogs.dir/1/files/2011/12/paper-s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68" y="591707"/>
            <a:ext cx="511492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encrypted-tbn2.gstatic.com/images?q=tbn:ANd9GcSpCIgCBT519gzlQQUc9DNhfxCC9mt4e9XQqZDRaFH_JL4BW4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19" y="587469"/>
            <a:ext cx="4534591" cy="30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31.media.tumblr.com/3a46722d9a26fe66fca66f7b6387ea8c/tumblr_inline_naooclJDiG1qkdsu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8" y="575971"/>
            <a:ext cx="273367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1.gstatic.com/images?q=tbn:ANd9GcR7s3pKaokjw2-oZ2RAOeOOZnyHdrwuWpzrAVx2gfdLaeEmt9T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50" y="2357789"/>
            <a:ext cx="2911186" cy="247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encrypted-tbn2.gstatic.com/images?q=tbn:ANd9GcRddokdVmhvXdfNhyIvx4CnUnrVtZdN0p052xmRBD6JjUOgY4X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4" y="4538377"/>
            <a:ext cx="3267168" cy="217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www.twentyhoovestack.com/images/26313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902" y="4520887"/>
            <a:ext cx="4620036" cy="21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www.kiss925.com/files/cannon-625x4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938" y="3971669"/>
            <a:ext cx="4105755" cy="27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heaper-eyeglasses.com/wp-content/uploads/2009/12/buccane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014" y="3616152"/>
            <a:ext cx="3672090" cy="93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1902" y="0"/>
            <a:ext cx="9210098" cy="99752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3113937" y="134036"/>
            <a:ext cx="96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all of these objects have in common?</a:t>
            </a:r>
            <a:endParaRPr lang="en-C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22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Europe’s Middle Ages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High Middle Ages (1066-1300), Late Middle Ages (1301-1500)</a:t>
            </a:r>
            <a:endParaRPr lang="en-CA" dirty="0"/>
          </a:p>
        </p:txBody>
      </p:sp>
      <p:pic>
        <p:nvPicPr>
          <p:cNvPr id="7170" name="Picture 2" descr="http://upload.wikimedia.org/wikipedia/commons/d/d6/Charlemagne_and_Pope_Adrian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97"/>
            <a:ext cx="2556164" cy="19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dn.history.com/sites/2/2013/11/middle-ages-stained-glass-window-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4" y="170698"/>
            <a:ext cx="5839691" cy="190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ascinatinglyfashionable.files.wordpress.com/2013/07/middleages-e13726928059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" b="20645"/>
          <a:stretch/>
        </p:blipFill>
        <p:spPr bwMode="auto">
          <a:xfrm>
            <a:off x="8395855" y="167954"/>
            <a:ext cx="3796145" cy="19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hannel.nationalgeographic.com/exposure/content/photo/photo/1705835_medieval-castle-exterior_u4otpkuoohegc34cxym6cgqbe3ncurxrbvj6lwuht2ya6mzmafma_950x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" y="4783340"/>
            <a:ext cx="2752988" cy="19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upload.wikimedia.org/wikipedia/commons/4/4e/Smallpox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8632"/>
          <a:stretch/>
        </p:blipFill>
        <p:spPr bwMode="auto">
          <a:xfrm>
            <a:off x="2647500" y="4778079"/>
            <a:ext cx="3046146" cy="19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themiddleages.net/images/black_dea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25" y="4766014"/>
            <a:ext cx="1587672" cy="19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media.web.britannica.com/eb-media/21/125121-004-8D592B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02" y="4766014"/>
            <a:ext cx="2742855" cy="19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p.gr-assets.com/540x540/fit/hostedimages/1380920294/326409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885" y="4753948"/>
            <a:ext cx="2166667" cy="19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6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0238"/>
            <a:ext cx="9144000" cy="2387600"/>
          </a:xfrm>
        </p:spPr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Middle Ages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125517"/>
            <a:ext cx="9144000" cy="1655762"/>
          </a:xfrm>
        </p:spPr>
        <p:txBody>
          <a:bodyPr/>
          <a:lstStyle/>
          <a:p>
            <a:r>
              <a:rPr lang="en-CA" dirty="0"/>
              <a:t>Also called the Medieval Period “Medieval”= Latin for “Middle Ages”</a:t>
            </a:r>
          </a:p>
          <a:p>
            <a:r>
              <a:rPr lang="en-CA" dirty="0" smtClean="0"/>
              <a:t>You have studied the EARLY Middle Ages</a:t>
            </a:r>
          </a:p>
          <a:p>
            <a:r>
              <a:rPr lang="en-CA" dirty="0" smtClean="0"/>
              <a:t>We </a:t>
            </a:r>
            <a:r>
              <a:rPr lang="en-CA" dirty="0"/>
              <a:t>will look at the HIGH and LATE Middle Ages</a:t>
            </a:r>
          </a:p>
        </p:txBody>
      </p:sp>
      <p:pic>
        <p:nvPicPr>
          <p:cNvPr id="7170" name="Picture 2" descr="http://upload.wikimedia.org/wikipedia/commons/d/d6/Charlemagne_and_Pope_Adrian_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97"/>
            <a:ext cx="2556164" cy="190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dn.history.com/sites/2/2013/11/middle-ages-stained-glass-window-H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4" y="170698"/>
            <a:ext cx="5839691" cy="190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ascinatinglyfashionable.files.wordpress.com/2013/07/middleages-e137269280595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" b="20645"/>
          <a:stretch/>
        </p:blipFill>
        <p:spPr bwMode="auto">
          <a:xfrm>
            <a:off x="8395855" y="167954"/>
            <a:ext cx="3796145" cy="19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hannel.nationalgeographic.com/exposure/content/photo/photo/1705835_medieval-castle-exterior_u4otpkuoohegc34cxym6cgqbe3ncurxrbvj6lwuht2ya6mzmafma_950x7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" y="4783340"/>
            <a:ext cx="2752988" cy="19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upload.wikimedia.org/wikipedia/commons/4/4e/Smallpox0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" b="8632"/>
          <a:stretch/>
        </p:blipFill>
        <p:spPr bwMode="auto">
          <a:xfrm>
            <a:off x="2647500" y="4778079"/>
            <a:ext cx="3046146" cy="19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themiddleages.net/images/black_deat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25" y="4766014"/>
            <a:ext cx="1587672" cy="19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media.web.britannica.com/eb-media/21/125121-004-8D592B5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02" y="4766014"/>
            <a:ext cx="2742855" cy="19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p.gr-assets.com/540x540/fit/hostedimages/1380920294/326409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885" y="4753948"/>
            <a:ext cx="2166667" cy="192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23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High Middle Ages (1066-1300)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008031" cy="853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 smtClean="0"/>
              <a:t>Population</a:t>
            </a:r>
            <a:endParaRPr lang="en-CA" sz="3200" dirty="0"/>
          </a:p>
        </p:txBody>
      </p:sp>
      <p:sp>
        <p:nvSpPr>
          <p:cNvPr id="4" name="Up Arrow 3"/>
          <p:cNvSpPr/>
          <p:nvPr/>
        </p:nvSpPr>
        <p:spPr>
          <a:xfrm>
            <a:off x="2846231" y="1676512"/>
            <a:ext cx="566670" cy="711513"/>
          </a:xfrm>
          <a:prstGeom prst="upArrow">
            <a:avLst/>
          </a:prstGeom>
          <a:solidFill>
            <a:srgbClr val="92D05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87968" y="1825625"/>
            <a:ext cx="4489361" cy="853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3200" dirty="0" smtClean="0"/>
              <a:t>Power of Catholic Church</a:t>
            </a:r>
            <a:endParaRPr lang="en-CA" sz="3200" dirty="0"/>
          </a:p>
        </p:txBody>
      </p:sp>
      <p:sp>
        <p:nvSpPr>
          <p:cNvPr id="6" name="Up Arrow 5"/>
          <p:cNvSpPr/>
          <p:nvPr/>
        </p:nvSpPr>
        <p:spPr>
          <a:xfrm>
            <a:off x="8628844" y="1690688"/>
            <a:ext cx="566670" cy="711513"/>
          </a:xfrm>
          <a:prstGeom prst="upArrow">
            <a:avLst/>
          </a:prstGeom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91984" y="2813743"/>
            <a:ext cx="2008031" cy="853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3200" dirty="0" smtClean="0"/>
              <a:t>Agriculture</a:t>
            </a:r>
            <a:endParaRPr lang="en-CA" sz="3200" dirty="0"/>
          </a:p>
        </p:txBody>
      </p:sp>
      <p:pic>
        <p:nvPicPr>
          <p:cNvPr id="8194" name="Picture 2" descr="http://www.clker.com/cliparts/2/7/d/5/1247117411176075605Symbol_thumbs_up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79" y="2657085"/>
            <a:ext cx="602442" cy="74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4422" y="3727764"/>
            <a:ext cx="101861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Key Events: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Norman conquest of Britain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Development of </a:t>
            </a:r>
            <a:r>
              <a:rPr lang="en-CA" sz="2800" b="1" dirty="0" smtClean="0"/>
              <a:t>feudalism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b="1" dirty="0"/>
              <a:t> </a:t>
            </a:r>
            <a:r>
              <a:rPr lang="en-CA" sz="2800" dirty="0" smtClean="0"/>
              <a:t>Development of knighthood and chivalry</a:t>
            </a:r>
            <a:endParaRPr lang="en-CA" sz="2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The Crusades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800" dirty="0" smtClean="0"/>
              <a:t> The Magna Carta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dirty="0"/>
          </a:p>
        </p:txBody>
      </p:sp>
      <p:pic>
        <p:nvPicPr>
          <p:cNvPr id="8196" name="Picture 4" descr="http://www.priscillalowry.co.nz/wp-content/uploads/2012/05/many-men-farming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5" y="2813743"/>
            <a:ext cx="3804936" cy="36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336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Which topic to do with Medieval Europe interests you the most?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7934"/>
            <a:ext cx="10515600" cy="1644939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Ticket out the Door:</a:t>
            </a:r>
          </a:p>
          <a:p>
            <a:pPr marL="0" indent="0">
              <a:buNone/>
            </a:pPr>
            <a:r>
              <a:rPr lang="en-CA" dirty="0" smtClean="0"/>
              <a:t>Answer this question on a piece of paper.  Put your name on it and hand it to me on your way out the door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956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139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Europe’s Middle Ages</vt:lpstr>
      <vt:lpstr>The Middle Ages</vt:lpstr>
      <vt:lpstr>The High Middle Ages (1066-1300)</vt:lpstr>
      <vt:lpstr>Which topic to do with Medieval Europe interests you the most?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Canada’s Coat of Arms</dc:title>
  <dc:creator>Janice Beck</dc:creator>
  <cp:lastModifiedBy>Janice Beck</cp:lastModifiedBy>
  <cp:revision>19</cp:revision>
  <dcterms:created xsi:type="dcterms:W3CDTF">2014-10-21T20:41:41Z</dcterms:created>
  <dcterms:modified xsi:type="dcterms:W3CDTF">2015-04-19T23:13:10Z</dcterms:modified>
</cp:coreProperties>
</file>