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0E281-F3A0-485E-8F6B-05EBF42DFDC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52D6E593-F62A-40C8-A2F4-26972C1AC57E}">
      <dgm:prSet phldrT="[Text]"/>
      <dgm:spPr/>
      <dgm:t>
        <a:bodyPr/>
        <a:lstStyle/>
        <a:p>
          <a:r>
            <a:rPr lang="en-CA" dirty="0" smtClean="0"/>
            <a:t>Topic Sentence</a:t>
          </a:r>
          <a:endParaRPr lang="en-CA" dirty="0"/>
        </a:p>
      </dgm:t>
    </dgm:pt>
    <dgm:pt modelId="{BD523932-54E8-425F-BD77-9757FDA9A4E9}" type="parTrans" cxnId="{E17C956A-7E08-465C-B43F-9209C70F2E7C}">
      <dgm:prSet/>
      <dgm:spPr/>
      <dgm:t>
        <a:bodyPr/>
        <a:lstStyle/>
        <a:p>
          <a:endParaRPr lang="en-CA"/>
        </a:p>
      </dgm:t>
    </dgm:pt>
    <dgm:pt modelId="{36EF1999-6F1E-4990-85E7-3804E41445AF}" type="sibTrans" cxnId="{E17C956A-7E08-465C-B43F-9209C70F2E7C}">
      <dgm:prSet/>
      <dgm:spPr/>
      <dgm:t>
        <a:bodyPr/>
        <a:lstStyle/>
        <a:p>
          <a:endParaRPr lang="en-CA"/>
        </a:p>
      </dgm:t>
    </dgm:pt>
    <dgm:pt modelId="{89EA06EE-01AD-4DB3-86E0-134A507B2C49}">
      <dgm:prSet phldrT="[Text]"/>
      <dgm:spPr/>
      <dgm:t>
        <a:bodyPr/>
        <a:lstStyle/>
        <a:p>
          <a:r>
            <a:rPr lang="en-CA" dirty="0" smtClean="0"/>
            <a:t>Supporting Sentences</a:t>
          </a:r>
          <a:endParaRPr lang="en-CA" dirty="0"/>
        </a:p>
      </dgm:t>
    </dgm:pt>
    <dgm:pt modelId="{913413A1-1ADF-49D6-83D5-F0A029D22E94}" type="parTrans" cxnId="{356B18EF-2C85-41E4-8A66-2B983CB0B462}">
      <dgm:prSet/>
      <dgm:spPr/>
      <dgm:t>
        <a:bodyPr/>
        <a:lstStyle/>
        <a:p>
          <a:endParaRPr lang="en-CA"/>
        </a:p>
      </dgm:t>
    </dgm:pt>
    <dgm:pt modelId="{93C4D517-FE81-4375-98C4-01D2210522E4}" type="sibTrans" cxnId="{356B18EF-2C85-41E4-8A66-2B983CB0B462}">
      <dgm:prSet/>
      <dgm:spPr/>
      <dgm:t>
        <a:bodyPr/>
        <a:lstStyle/>
        <a:p>
          <a:endParaRPr lang="en-CA"/>
        </a:p>
      </dgm:t>
    </dgm:pt>
    <dgm:pt modelId="{EFE03914-DD0C-4ADD-A793-58448040A869}">
      <dgm:prSet phldrT="[Text]"/>
      <dgm:spPr/>
      <dgm:t>
        <a:bodyPr/>
        <a:lstStyle/>
        <a:p>
          <a:r>
            <a:rPr lang="en-CA" dirty="0" smtClean="0"/>
            <a:t>Concluding Sentence</a:t>
          </a:r>
          <a:endParaRPr lang="en-CA" dirty="0"/>
        </a:p>
      </dgm:t>
    </dgm:pt>
    <dgm:pt modelId="{2761F71E-132D-4611-A52E-BBE49F83CE14}" type="parTrans" cxnId="{28E91C1D-AE61-4026-A350-A4CE6DDE16B0}">
      <dgm:prSet/>
      <dgm:spPr/>
      <dgm:t>
        <a:bodyPr/>
        <a:lstStyle/>
        <a:p>
          <a:endParaRPr lang="en-CA"/>
        </a:p>
      </dgm:t>
    </dgm:pt>
    <dgm:pt modelId="{391F2F78-B53A-4496-ADC8-36FAA238E93E}" type="sibTrans" cxnId="{28E91C1D-AE61-4026-A350-A4CE6DDE16B0}">
      <dgm:prSet/>
      <dgm:spPr/>
      <dgm:t>
        <a:bodyPr/>
        <a:lstStyle/>
        <a:p>
          <a:endParaRPr lang="en-CA"/>
        </a:p>
      </dgm:t>
    </dgm:pt>
    <dgm:pt modelId="{92B28F86-B727-431E-941E-85E7A9E8E2B6}">
      <dgm:prSet phldrT="[Text]"/>
      <dgm:spPr/>
      <dgm:t>
        <a:bodyPr/>
        <a:lstStyle/>
        <a:p>
          <a:r>
            <a:rPr lang="en-CA" dirty="0" smtClean="0"/>
            <a:t>Tells what your paragraph will be about.  </a:t>
          </a:r>
          <a:endParaRPr lang="en-CA" dirty="0"/>
        </a:p>
      </dgm:t>
    </dgm:pt>
    <dgm:pt modelId="{35EC725B-12B1-485A-822D-59A937828EFB}" type="parTrans" cxnId="{86CBF05E-DA37-4EB2-8D80-5EB2DF0BD40C}">
      <dgm:prSet/>
      <dgm:spPr/>
      <dgm:t>
        <a:bodyPr/>
        <a:lstStyle/>
        <a:p>
          <a:endParaRPr lang="en-CA"/>
        </a:p>
      </dgm:t>
    </dgm:pt>
    <dgm:pt modelId="{FDF4A71E-9152-4FA8-995F-6B13847E0147}" type="sibTrans" cxnId="{86CBF05E-DA37-4EB2-8D80-5EB2DF0BD40C}">
      <dgm:prSet/>
      <dgm:spPr/>
      <dgm:t>
        <a:bodyPr/>
        <a:lstStyle/>
        <a:p>
          <a:endParaRPr lang="en-CA"/>
        </a:p>
      </dgm:t>
    </dgm:pt>
    <dgm:pt modelId="{8FFB03D8-B5D0-4EAD-8E29-0CB413CDAAF3}">
      <dgm:prSet phldrT="[Text]"/>
      <dgm:spPr/>
      <dgm:t>
        <a:bodyPr/>
        <a:lstStyle/>
        <a:p>
          <a:r>
            <a:rPr lang="en-CA" dirty="0" smtClean="0"/>
            <a:t>Add details about the topic.</a:t>
          </a:r>
          <a:endParaRPr lang="en-CA" dirty="0"/>
        </a:p>
      </dgm:t>
    </dgm:pt>
    <dgm:pt modelId="{2143F42A-FCED-4FC7-ACC5-37BC004FFC74}" type="parTrans" cxnId="{F8CEEE0C-5035-4518-86DB-325D5B4A7A39}">
      <dgm:prSet/>
      <dgm:spPr/>
      <dgm:t>
        <a:bodyPr/>
        <a:lstStyle/>
        <a:p>
          <a:endParaRPr lang="en-CA"/>
        </a:p>
      </dgm:t>
    </dgm:pt>
    <dgm:pt modelId="{1EF7A4DC-ABA6-47E5-8DE8-DCA113095D42}" type="sibTrans" cxnId="{F8CEEE0C-5035-4518-86DB-325D5B4A7A39}">
      <dgm:prSet/>
      <dgm:spPr/>
      <dgm:t>
        <a:bodyPr/>
        <a:lstStyle/>
        <a:p>
          <a:endParaRPr lang="en-CA"/>
        </a:p>
      </dgm:t>
    </dgm:pt>
    <dgm:pt modelId="{BF89208A-C3B4-4828-B0FA-8EC7D8C33C70}">
      <dgm:prSet phldrT="[Text]"/>
      <dgm:spPr/>
      <dgm:t>
        <a:bodyPr/>
        <a:lstStyle/>
        <a:p>
          <a:r>
            <a:rPr lang="en-CA" dirty="0" smtClean="0"/>
            <a:t>Closes your paragraph by concluding what you have said: “summing it up”</a:t>
          </a:r>
          <a:endParaRPr lang="en-CA" dirty="0"/>
        </a:p>
      </dgm:t>
    </dgm:pt>
    <dgm:pt modelId="{96DEC66F-A1AC-4A80-A5C8-EB2A5C73B332}" type="parTrans" cxnId="{3EB3E351-DD1C-4D6E-82A6-FA5270BB5654}">
      <dgm:prSet/>
      <dgm:spPr/>
      <dgm:t>
        <a:bodyPr/>
        <a:lstStyle/>
        <a:p>
          <a:endParaRPr lang="en-CA"/>
        </a:p>
      </dgm:t>
    </dgm:pt>
    <dgm:pt modelId="{FADED923-91B9-4611-9DC3-B8DDCB5ED109}" type="sibTrans" cxnId="{3EB3E351-DD1C-4D6E-82A6-FA5270BB5654}">
      <dgm:prSet/>
      <dgm:spPr/>
      <dgm:t>
        <a:bodyPr/>
        <a:lstStyle/>
        <a:p>
          <a:endParaRPr lang="en-CA"/>
        </a:p>
      </dgm:t>
    </dgm:pt>
    <dgm:pt modelId="{E259FF21-097C-4047-B712-99E70ADE20EC}" type="pres">
      <dgm:prSet presAssocID="{E2C0E281-F3A0-485E-8F6B-05EBF42DFD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F420B8F-EDD3-4935-A28F-5A02E9CEA5DB}" type="pres">
      <dgm:prSet presAssocID="{52D6E593-F62A-40C8-A2F4-26972C1AC57E}" presName="parentLin" presStyleCnt="0"/>
      <dgm:spPr/>
    </dgm:pt>
    <dgm:pt modelId="{BF448E1A-1890-4CF1-8766-2D1E0867BB55}" type="pres">
      <dgm:prSet presAssocID="{52D6E593-F62A-40C8-A2F4-26972C1AC57E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8C814670-E136-49E8-993F-981477EFBD11}" type="pres">
      <dgm:prSet presAssocID="{52D6E593-F62A-40C8-A2F4-26972C1AC5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32005C-2C25-4A8C-94C3-CA0FE0681303}" type="pres">
      <dgm:prSet presAssocID="{52D6E593-F62A-40C8-A2F4-26972C1AC57E}" presName="negativeSpace" presStyleCnt="0"/>
      <dgm:spPr/>
    </dgm:pt>
    <dgm:pt modelId="{F70669CA-6F9A-457A-BCE8-EC13248C56FE}" type="pres">
      <dgm:prSet presAssocID="{52D6E593-F62A-40C8-A2F4-26972C1AC57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BFBB28-23D9-4EB9-AED9-ED11CC839BDE}" type="pres">
      <dgm:prSet presAssocID="{36EF1999-6F1E-4990-85E7-3804E41445AF}" presName="spaceBetweenRectangles" presStyleCnt="0"/>
      <dgm:spPr/>
    </dgm:pt>
    <dgm:pt modelId="{EC4B3F4E-CE4B-4377-A698-E6F6EBD28773}" type="pres">
      <dgm:prSet presAssocID="{89EA06EE-01AD-4DB3-86E0-134A507B2C49}" presName="parentLin" presStyleCnt="0"/>
      <dgm:spPr/>
    </dgm:pt>
    <dgm:pt modelId="{BB65A6DE-AA06-4EFF-94EB-C1B6F0F17D3C}" type="pres">
      <dgm:prSet presAssocID="{89EA06EE-01AD-4DB3-86E0-134A507B2C49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F70C4152-975E-496C-B0C9-83D08A23ACED}" type="pres">
      <dgm:prSet presAssocID="{89EA06EE-01AD-4DB3-86E0-134A507B2C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63FF187-C533-404A-8438-475F44B90246}" type="pres">
      <dgm:prSet presAssocID="{89EA06EE-01AD-4DB3-86E0-134A507B2C49}" presName="negativeSpace" presStyleCnt="0"/>
      <dgm:spPr/>
    </dgm:pt>
    <dgm:pt modelId="{B82C1005-8474-434C-9109-997AF18122FD}" type="pres">
      <dgm:prSet presAssocID="{89EA06EE-01AD-4DB3-86E0-134A507B2C4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B84C58-956B-4B52-8E5C-DBE5F038DD24}" type="pres">
      <dgm:prSet presAssocID="{93C4D517-FE81-4375-98C4-01D2210522E4}" presName="spaceBetweenRectangles" presStyleCnt="0"/>
      <dgm:spPr/>
    </dgm:pt>
    <dgm:pt modelId="{ECB31973-4060-414C-BD85-924D97663EE5}" type="pres">
      <dgm:prSet presAssocID="{EFE03914-DD0C-4ADD-A793-58448040A869}" presName="parentLin" presStyleCnt="0"/>
      <dgm:spPr/>
    </dgm:pt>
    <dgm:pt modelId="{2EEE95BF-1B44-4F92-941B-536F1873CD24}" type="pres">
      <dgm:prSet presAssocID="{EFE03914-DD0C-4ADD-A793-58448040A869}" presName="parentLeftMargin" presStyleLbl="node1" presStyleIdx="1" presStyleCnt="3"/>
      <dgm:spPr/>
      <dgm:t>
        <a:bodyPr/>
        <a:lstStyle/>
        <a:p>
          <a:endParaRPr lang="en-CA"/>
        </a:p>
      </dgm:t>
    </dgm:pt>
    <dgm:pt modelId="{F1CF4B74-6212-43DB-B13E-48A4BA05D876}" type="pres">
      <dgm:prSet presAssocID="{EFE03914-DD0C-4ADD-A793-58448040A8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F6B4E60-CFBA-4BC6-8923-E2C19D02445A}" type="pres">
      <dgm:prSet presAssocID="{EFE03914-DD0C-4ADD-A793-58448040A869}" presName="negativeSpace" presStyleCnt="0"/>
      <dgm:spPr/>
    </dgm:pt>
    <dgm:pt modelId="{38C17075-C640-4094-A212-83A5E1EDBF20}" type="pres">
      <dgm:prSet presAssocID="{EFE03914-DD0C-4ADD-A793-58448040A86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64D66BC-4954-4C69-9362-BB71D0AC698C}" type="presOf" srcId="{BF89208A-C3B4-4828-B0FA-8EC7D8C33C70}" destId="{38C17075-C640-4094-A212-83A5E1EDBF20}" srcOrd="0" destOrd="0" presId="urn:microsoft.com/office/officeart/2005/8/layout/list1"/>
    <dgm:cxn modelId="{BA741072-A661-4656-874B-1F022BDAFC04}" type="presOf" srcId="{EFE03914-DD0C-4ADD-A793-58448040A869}" destId="{F1CF4B74-6212-43DB-B13E-48A4BA05D876}" srcOrd="1" destOrd="0" presId="urn:microsoft.com/office/officeart/2005/8/layout/list1"/>
    <dgm:cxn modelId="{13EAABA6-87B6-4E1D-8A50-97E692B4AA45}" type="presOf" srcId="{EFE03914-DD0C-4ADD-A793-58448040A869}" destId="{2EEE95BF-1B44-4F92-941B-536F1873CD24}" srcOrd="0" destOrd="0" presId="urn:microsoft.com/office/officeart/2005/8/layout/list1"/>
    <dgm:cxn modelId="{E17C956A-7E08-465C-B43F-9209C70F2E7C}" srcId="{E2C0E281-F3A0-485E-8F6B-05EBF42DFDCF}" destId="{52D6E593-F62A-40C8-A2F4-26972C1AC57E}" srcOrd="0" destOrd="0" parTransId="{BD523932-54E8-425F-BD77-9757FDA9A4E9}" sibTransId="{36EF1999-6F1E-4990-85E7-3804E41445AF}"/>
    <dgm:cxn modelId="{C99F5E5E-022E-48AC-92AE-999B25E00893}" type="presOf" srcId="{52D6E593-F62A-40C8-A2F4-26972C1AC57E}" destId="{8C814670-E136-49E8-993F-981477EFBD11}" srcOrd="1" destOrd="0" presId="urn:microsoft.com/office/officeart/2005/8/layout/list1"/>
    <dgm:cxn modelId="{F8CEEE0C-5035-4518-86DB-325D5B4A7A39}" srcId="{89EA06EE-01AD-4DB3-86E0-134A507B2C49}" destId="{8FFB03D8-B5D0-4EAD-8E29-0CB413CDAAF3}" srcOrd="0" destOrd="0" parTransId="{2143F42A-FCED-4FC7-ACC5-37BC004FFC74}" sibTransId="{1EF7A4DC-ABA6-47E5-8DE8-DCA113095D42}"/>
    <dgm:cxn modelId="{3EB3E351-DD1C-4D6E-82A6-FA5270BB5654}" srcId="{EFE03914-DD0C-4ADD-A793-58448040A869}" destId="{BF89208A-C3B4-4828-B0FA-8EC7D8C33C70}" srcOrd="0" destOrd="0" parTransId="{96DEC66F-A1AC-4A80-A5C8-EB2A5C73B332}" sibTransId="{FADED923-91B9-4611-9DC3-B8DDCB5ED109}"/>
    <dgm:cxn modelId="{230BB715-12A6-46EE-B190-59E0E347486C}" type="presOf" srcId="{8FFB03D8-B5D0-4EAD-8E29-0CB413CDAAF3}" destId="{B82C1005-8474-434C-9109-997AF18122FD}" srcOrd="0" destOrd="0" presId="urn:microsoft.com/office/officeart/2005/8/layout/list1"/>
    <dgm:cxn modelId="{356B18EF-2C85-41E4-8A66-2B983CB0B462}" srcId="{E2C0E281-F3A0-485E-8F6B-05EBF42DFDCF}" destId="{89EA06EE-01AD-4DB3-86E0-134A507B2C49}" srcOrd="1" destOrd="0" parTransId="{913413A1-1ADF-49D6-83D5-F0A029D22E94}" sibTransId="{93C4D517-FE81-4375-98C4-01D2210522E4}"/>
    <dgm:cxn modelId="{2E9EC599-1492-432C-9A24-AE706AC529ED}" type="presOf" srcId="{89EA06EE-01AD-4DB3-86E0-134A507B2C49}" destId="{F70C4152-975E-496C-B0C9-83D08A23ACED}" srcOrd="1" destOrd="0" presId="urn:microsoft.com/office/officeart/2005/8/layout/list1"/>
    <dgm:cxn modelId="{28E91C1D-AE61-4026-A350-A4CE6DDE16B0}" srcId="{E2C0E281-F3A0-485E-8F6B-05EBF42DFDCF}" destId="{EFE03914-DD0C-4ADD-A793-58448040A869}" srcOrd="2" destOrd="0" parTransId="{2761F71E-132D-4611-A52E-BBE49F83CE14}" sibTransId="{391F2F78-B53A-4496-ADC8-36FAA238E93E}"/>
    <dgm:cxn modelId="{0664D4BA-5C43-4F6A-938B-28B100B738BA}" type="presOf" srcId="{89EA06EE-01AD-4DB3-86E0-134A507B2C49}" destId="{BB65A6DE-AA06-4EFF-94EB-C1B6F0F17D3C}" srcOrd="0" destOrd="0" presId="urn:microsoft.com/office/officeart/2005/8/layout/list1"/>
    <dgm:cxn modelId="{DCB71E80-5157-4B2A-AFE1-F59064D79C0B}" type="presOf" srcId="{92B28F86-B727-431E-941E-85E7A9E8E2B6}" destId="{F70669CA-6F9A-457A-BCE8-EC13248C56FE}" srcOrd="0" destOrd="0" presId="urn:microsoft.com/office/officeart/2005/8/layout/list1"/>
    <dgm:cxn modelId="{832A2047-A956-499A-B2AE-A667E4F08C7B}" type="presOf" srcId="{52D6E593-F62A-40C8-A2F4-26972C1AC57E}" destId="{BF448E1A-1890-4CF1-8766-2D1E0867BB55}" srcOrd="0" destOrd="0" presId="urn:microsoft.com/office/officeart/2005/8/layout/list1"/>
    <dgm:cxn modelId="{034BACBF-C4EF-4306-A0A4-79FA3800A0C4}" type="presOf" srcId="{E2C0E281-F3A0-485E-8F6B-05EBF42DFDCF}" destId="{E259FF21-097C-4047-B712-99E70ADE20EC}" srcOrd="0" destOrd="0" presId="urn:microsoft.com/office/officeart/2005/8/layout/list1"/>
    <dgm:cxn modelId="{86CBF05E-DA37-4EB2-8D80-5EB2DF0BD40C}" srcId="{52D6E593-F62A-40C8-A2F4-26972C1AC57E}" destId="{92B28F86-B727-431E-941E-85E7A9E8E2B6}" srcOrd="0" destOrd="0" parTransId="{35EC725B-12B1-485A-822D-59A937828EFB}" sibTransId="{FDF4A71E-9152-4FA8-995F-6B13847E0147}"/>
    <dgm:cxn modelId="{E39A5B61-50F4-41AB-B008-32D25242BEFA}" type="presParOf" srcId="{E259FF21-097C-4047-B712-99E70ADE20EC}" destId="{5F420B8F-EDD3-4935-A28F-5A02E9CEA5DB}" srcOrd="0" destOrd="0" presId="urn:microsoft.com/office/officeart/2005/8/layout/list1"/>
    <dgm:cxn modelId="{2D6F2051-479A-48D3-9CC2-0E2CEAB49B25}" type="presParOf" srcId="{5F420B8F-EDD3-4935-A28F-5A02E9CEA5DB}" destId="{BF448E1A-1890-4CF1-8766-2D1E0867BB55}" srcOrd="0" destOrd="0" presId="urn:microsoft.com/office/officeart/2005/8/layout/list1"/>
    <dgm:cxn modelId="{0D3B225E-E3E3-4679-A64D-D53A804DE920}" type="presParOf" srcId="{5F420B8F-EDD3-4935-A28F-5A02E9CEA5DB}" destId="{8C814670-E136-49E8-993F-981477EFBD11}" srcOrd="1" destOrd="0" presId="urn:microsoft.com/office/officeart/2005/8/layout/list1"/>
    <dgm:cxn modelId="{CF098EA3-12B5-484A-9840-D040E417C96F}" type="presParOf" srcId="{E259FF21-097C-4047-B712-99E70ADE20EC}" destId="{4332005C-2C25-4A8C-94C3-CA0FE0681303}" srcOrd="1" destOrd="0" presId="urn:microsoft.com/office/officeart/2005/8/layout/list1"/>
    <dgm:cxn modelId="{18AE05D1-6DFF-408E-BCA0-B1467800148D}" type="presParOf" srcId="{E259FF21-097C-4047-B712-99E70ADE20EC}" destId="{F70669CA-6F9A-457A-BCE8-EC13248C56FE}" srcOrd="2" destOrd="0" presId="urn:microsoft.com/office/officeart/2005/8/layout/list1"/>
    <dgm:cxn modelId="{C5056CE6-8E82-4B87-8C76-1A76325D2FD7}" type="presParOf" srcId="{E259FF21-097C-4047-B712-99E70ADE20EC}" destId="{80BFBB28-23D9-4EB9-AED9-ED11CC839BDE}" srcOrd="3" destOrd="0" presId="urn:microsoft.com/office/officeart/2005/8/layout/list1"/>
    <dgm:cxn modelId="{555E7A30-7D24-47C9-BFD2-AC250C6109DE}" type="presParOf" srcId="{E259FF21-097C-4047-B712-99E70ADE20EC}" destId="{EC4B3F4E-CE4B-4377-A698-E6F6EBD28773}" srcOrd="4" destOrd="0" presId="urn:microsoft.com/office/officeart/2005/8/layout/list1"/>
    <dgm:cxn modelId="{3490065B-12DF-4EE7-8DA1-689D8ED817D6}" type="presParOf" srcId="{EC4B3F4E-CE4B-4377-A698-E6F6EBD28773}" destId="{BB65A6DE-AA06-4EFF-94EB-C1B6F0F17D3C}" srcOrd="0" destOrd="0" presId="urn:microsoft.com/office/officeart/2005/8/layout/list1"/>
    <dgm:cxn modelId="{6620CD33-5313-4463-8FB4-E89CE1BDBD18}" type="presParOf" srcId="{EC4B3F4E-CE4B-4377-A698-E6F6EBD28773}" destId="{F70C4152-975E-496C-B0C9-83D08A23ACED}" srcOrd="1" destOrd="0" presId="urn:microsoft.com/office/officeart/2005/8/layout/list1"/>
    <dgm:cxn modelId="{22ED9C05-6C1E-4545-8BA9-9705A4D174B2}" type="presParOf" srcId="{E259FF21-097C-4047-B712-99E70ADE20EC}" destId="{D63FF187-C533-404A-8438-475F44B90246}" srcOrd="5" destOrd="0" presId="urn:microsoft.com/office/officeart/2005/8/layout/list1"/>
    <dgm:cxn modelId="{EEA55A31-CCA0-4AF8-B8B8-212CA2561315}" type="presParOf" srcId="{E259FF21-097C-4047-B712-99E70ADE20EC}" destId="{B82C1005-8474-434C-9109-997AF18122FD}" srcOrd="6" destOrd="0" presId="urn:microsoft.com/office/officeart/2005/8/layout/list1"/>
    <dgm:cxn modelId="{DC17C48F-B5C0-42B9-BA15-27AB799A73C9}" type="presParOf" srcId="{E259FF21-097C-4047-B712-99E70ADE20EC}" destId="{62B84C58-956B-4B52-8E5C-DBE5F038DD24}" srcOrd="7" destOrd="0" presId="urn:microsoft.com/office/officeart/2005/8/layout/list1"/>
    <dgm:cxn modelId="{919C8C95-EE7E-4165-BCDB-6A97D7230943}" type="presParOf" srcId="{E259FF21-097C-4047-B712-99E70ADE20EC}" destId="{ECB31973-4060-414C-BD85-924D97663EE5}" srcOrd="8" destOrd="0" presId="urn:microsoft.com/office/officeart/2005/8/layout/list1"/>
    <dgm:cxn modelId="{8CA6F686-7FC5-4942-BD04-AC574FF3ADA0}" type="presParOf" srcId="{ECB31973-4060-414C-BD85-924D97663EE5}" destId="{2EEE95BF-1B44-4F92-941B-536F1873CD24}" srcOrd="0" destOrd="0" presId="urn:microsoft.com/office/officeart/2005/8/layout/list1"/>
    <dgm:cxn modelId="{8209CED2-70EC-41D7-B6DE-C7CCACCCE3CF}" type="presParOf" srcId="{ECB31973-4060-414C-BD85-924D97663EE5}" destId="{F1CF4B74-6212-43DB-B13E-48A4BA05D876}" srcOrd="1" destOrd="0" presId="urn:microsoft.com/office/officeart/2005/8/layout/list1"/>
    <dgm:cxn modelId="{8B101B44-B15F-4533-A4ED-B212FC363111}" type="presParOf" srcId="{E259FF21-097C-4047-B712-99E70ADE20EC}" destId="{CF6B4E60-CFBA-4BC6-8923-E2C19D02445A}" srcOrd="9" destOrd="0" presId="urn:microsoft.com/office/officeart/2005/8/layout/list1"/>
    <dgm:cxn modelId="{C84F1BF1-C5DF-4758-96A8-5A06D4B0337D}" type="presParOf" srcId="{E259FF21-097C-4047-B712-99E70ADE20EC}" destId="{38C17075-C640-4094-A212-83A5E1EDBF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669CA-6F9A-457A-BCE8-EC13248C56FE}">
      <dsp:nvSpPr>
        <dsp:cNvPr id="0" name=""/>
        <dsp:cNvSpPr/>
      </dsp:nvSpPr>
      <dsp:spPr>
        <a:xfrm>
          <a:off x="0" y="450648"/>
          <a:ext cx="81280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62356" rIns="63082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Tells what your paragraph will be about.  </a:t>
          </a:r>
          <a:endParaRPr lang="en-CA" sz="2700" kern="1200" dirty="0"/>
        </a:p>
      </dsp:txBody>
      <dsp:txXfrm>
        <a:off x="0" y="450648"/>
        <a:ext cx="8128000" cy="1148175"/>
      </dsp:txXfrm>
    </dsp:sp>
    <dsp:sp modelId="{8C814670-E136-49E8-993F-981477EFBD11}">
      <dsp:nvSpPr>
        <dsp:cNvPr id="0" name=""/>
        <dsp:cNvSpPr/>
      </dsp:nvSpPr>
      <dsp:spPr>
        <a:xfrm>
          <a:off x="406400" y="52128"/>
          <a:ext cx="568960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Topic Sentence</a:t>
          </a:r>
          <a:endParaRPr lang="en-CA" sz="2700" kern="1200" dirty="0"/>
        </a:p>
      </dsp:txBody>
      <dsp:txXfrm>
        <a:off x="445308" y="91036"/>
        <a:ext cx="5611784" cy="719224"/>
      </dsp:txXfrm>
    </dsp:sp>
    <dsp:sp modelId="{B82C1005-8474-434C-9109-997AF18122FD}">
      <dsp:nvSpPr>
        <dsp:cNvPr id="0" name=""/>
        <dsp:cNvSpPr/>
      </dsp:nvSpPr>
      <dsp:spPr>
        <a:xfrm>
          <a:off x="0" y="2143143"/>
          <a:ext cx="81280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62356" rIns="63082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Add details about the topic.</a:t>
          </a:r>
          <a:endParaRPr lang="en-CA" sz="2700" kern="1200" dirty="0"/>
        </a:p>
      </dsp:txBody>
      <dsp:txXfrm>
        <a:off x="0" y="2143143"/>
        <a:ext cx="8128000" cy="1148175"/>
      </dsp:txXfrm>
    </dsp:sp>
    <dsp:sp modelId="{F70C4152-975E-496C-B0C9-83D08A23ACED}">
      <dsp:nvSpPr>
        <dsp:cNvPr id="0" name=""/>
        <dsp:cNvSpPr/>
      </dsp:nvSpPr>
      <dsp:spPr>
        <a:xfrm>
          <a:off x="406400" y="1744623"/>
          <a:ext cx="5689600" cy="79704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Supporting Sentences</a:t>
          </a:r>
          <a:endParaRPr lang="en-CA" sz="2700" kern="1200" dirty="0"/>
        </a:p>
      </dsp:txBody>
      <dsp:txXfrm>
        <a:off x="445308" y="1783531"/>
        <a:ext cx="5611784" cy="719224"/>
      </dsp:txXfrm>
    </dsp:sp>
    <dsp:sp modelId="{38C17075-C640-4094-A212-83A5E1EDBF20}">
      <dsp:nvSpPr>
        <dsp:cNvPr id="0" name=""/>
        <dsp:cNvSpPr/>
      </dsp:nvSpPr>
      <dsp:spPr>
        <a:xfrm>
          <a:off x="0" y="3835638"/>
          <a:ext cx="81280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62356" rIns="63082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Closes your paragraph by concluding what you have said: “summing it up”</a:t>
          </a:r>
          <a:endParaRPr lang="en-CA" sz="2700" kern="1200" dirty="0"/>
        </a:p>
      </dsp:txBody>
      <dsp:txXfrm>
        <a:off x="0" y="3835638"/>
        <a:ext cx="8128000" cy="1530900"/>
      </dsp:txXfrm>
    </dsp:sp>
    <dsp:sp modelId="{F1CF4B74-6212-43DB-B13E-48A4BA05D876}">
      <dsp:nvSpPr>
        <dsp:cNvPr id="0" name=""/>
        <dsp:cNvSpPr/>
      </dsp:nvSpPr>
      <dsp:spPr>
        <a:xfrm>
          <a:off x="406400" y="3437118"/>
          <a:ext cx="5689600" cy="7970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Concluding Sentence</a:t>
          </a:r>
          <a:endParaRPr lang="en-CA" sz="2700" kern="1200" dirty="0"/>
        </a:p>
      </dsp:txBody>
      <dsp:txXfrm>
        <a:off x="445308" y="3476026"/>
        <a:ext cx="561178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4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0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53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6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6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4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98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15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39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2E2E-8959-4638-81BD-8B525320A810}" type="datetimeFigureOut">
              <a:rPr lang="en-CA" smtClean="0"/>
              <a:t>2014-11-23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971A-31D2-40B8-9DF1-7894B95596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0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perteachertools.net/jeopardyx/jeopardy-review-game.php?gamefile=1416798204#.VHKqZfnF-S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Jeopardy Review Game</a:t>
            </a:r>
            <a:endParaRPr lang="en-CA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https://www.superteachertools.net/jeopardyx/jeopardy-review-game.php?gamefile=1416798204#.VHKqZfnF-So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626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1923" y="3713565"/>
            <a:ext cx="8223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/>
              <a:t>Impact</a:t>
            </a:r>
            <a:r>
              <a:rPr lang="en-GB" sz="2400" dirty="0" smtClean="0"/>
              <a:t> = what effect did they have, what changed?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Were there new items, ideas, etc. that changed the way people lived or thought?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 dirty="0" smtClean="0"/>
              <a:t>Long-term impact </a:t>
            </a:r>
            <a:r>
              <a:rPr lang="en-GB" sz="2400" dirty="0" smtClean="0"/>
              <a:t>= </a:t>
            </a:r>
            <a:endParaRPr lang="en-GB" sz="2400" b="1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23483" y="1410192"/>
            <a:ext cx="8621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en-GB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was the impact of the </a:t>
            </a:r>
            <a:r>
              <a:rPr lang="en-GB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crusades?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7839" y="179091"/>
            <a:ext cx="9144000" cy="722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lgerian" panose="04020705040A02060702" pitchFamily="82" charset="0"/>
              </a:rPr>
              <a:t>paragraph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1783" y="2406186"/>
            <a:ext cx="72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We need to know what </a:t>
            </a:r>
            <a:r>
              <a:rPr lang="en-CA" sz="2400" b="1" dirty="0" smtClean="0"/>
              <a:t>the crusades </a:t>
            </a:r>
            <a:r>
              <a:rPr lang="en-CA" sz="2400" dirty="0" smtClean="0"/>
              <a:t>were.</a:t>
            </a:r>
            <a:endParaRPr lang="en-CA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5003" y="1017431"/>
            <a:ext cx="3078051" cy="2200083"/>
            <a:chOff x="425003" y="1017431"/>
            <a:chExt cx="3078051" cy="2200083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425003" y="1017431"/>
              <a:ext cx="3078051" cy="2200083"/>
            </a:xfrm>
            <a:prstGeom prst="round2Diag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6670" y="1081236"/>
              <a:ext cx="28204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Goal:</a:t>
              </a:r>
            </a:p>
            <a:p>
              <a:r>
                <a:rPr lang="en-CA" sz="2400" dirty="0" smtClean="0"/>
                <a:t>Write a 5+ sentence paragraph that answers the question.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5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13636" y="1976484"/>
            <a:ext cx="8621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en-GB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was the impact of the </a:t>
            </a:r>
            <a:r>
              <a:rPr lang="en-GB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crusades?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88642" y="3708160"/>
            <a:ext cx="113033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AutoNum type="arabicPeriod"/>
            </a:pPr>
            <a:r>
              <a:rPr lang="en-GB" sz="3200" dirty="0" smtClean="0"/>
              <a:t>Read pages 64-65 “Long Term Consequences” in your textbook.</a:t>
            </a:r>
          </a:p>
          <a:p>
            <a:pPr marL="457200" indent="-457200" eaLnBrk="0" hangingPunct="0">
              <a:spcBef>
                <a:spcPct val="50000"/>
              </a:spcBef>
              <a:buAutoNum type="arabicPeriod"/>
            </a:pPr>
            <a:r>
              <a:rPr lang="en-GB" sz="3200" dirty="0" smtClean="0"/>
              <a:t>Make a point form list of the </a:t>
            </a:r>
            <a:r>
              <a:rPr lang="en-GB" sz="3200" b="1" dirty="0" smtClean="0"/>
              <a:t>impacts </a:t>
            </a:r>
            <a:r>
              <a:rPr lang="en-GB" sz="3200" dirty="0" smtClean="0"/>
              <a:t>while you read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6878" y="210180"/>
            <a:ext cx="9144000" cy="729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lgerian" panose="04020705040A02060702" pitchFamily="82" charset="0"/>
              </a:rPr>
              <a:t>paragraph</a:t>
            </a:r>
            <a:endParaRPr lang="en-GB" dirty="0">
              <a:latin typeface="Algerian" panose="04020705040A02060702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5003" y="1017431"/>
            <a:ext cx="3078051" cy="2200083"/>
            <a:chOff x="425003" y="1017431"/>
            <a:chExt cx="3078051" cy="2200083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425003" y="1017431"/>
              <a:ext cx="3078051" cy="2200083"/>
            </a:xfrm>
            <a:prstGeom prst="round2Diag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670" y="1081236"/>
              <a:ext cx="28204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Goal:</a:t>
              </a:r>
            </a:p>
            <a:p>
              <a:r>
                <a:rPr lang="en-CA" sz="2400" dirty="0" smtClean="0"/>
                <a:t>Write a 5+ sentence paragraph that answers the question.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8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57758" y="6295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0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High Middle Ages (1066-1300)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008031" cy="853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Population</a:t>
            </a:r>
            <a:endParaRPr lang="en-CA" sz="3200" dirty="0"/>
          </a:p>
        </p:txBody>
      </p:sp>
      <p:sp>
        <p:nvSpPr>
          <p:cNvPr id="4" name="Up Arrow 3"/>
          <p:cNvSpPr/>
          <p:nvPr/>
        </p:nvSpPr>
        <p:spPr>
          <a:xfrm>
            <a:off x="2846231" y="1676512"/>
            <a:ext cx="566670" cy="711513"/>
          </a:xfrm>
          <a:prstGeom prst="upArrow">
            <a:avLst/>
          </a:prstGeom>
          <a:solidFill>
            <a:srgbClr val="92D05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7968" y="1825625"/>
            <a:ext cx="4489361" cy="85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200" dirty="0" smtClean="0"/>
              <a:t>Power of Catholic Church</a:t>
            </a:r>
            <a:endParaRPr lang="en-CA" sz="3200" dirty="0"/>
          </a:p>
        </p:txBody>
      </p:sp>
      <p:sp>
        <p:nvSpPr>
          <p:cNvPr id="6" name="Up Arrow 5"/>
          <p:cNvSpPr/>
          <p:nvPr/>
        </p:nvSpPr>
        <p:spPr>
          <a:xfrm>
            <a:off x="8628844" y="1690688"/>
            <a:ext cx="566670" cy="711513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1984" y="2813743"/>
            <a:ext cx="2008031" cy="853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200" dirty="0" smtClean="0"/>
              <a:t>Agriculture</a:t>
            </a:r>
            <a:endParaRPr lang="en-CA" sz="3200" dirty="0"/>
          </a:p>
        </p:txBody>
      </p:sp>
      <p:pic>
        <p:nvPicPr>
          <p:cNvPr id="8194" name="Picture 2" descr="http://www.clker.com/cliparts/2/7/d/5/1247117411176075605Symbol_thumbs_up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9" y="2657085"/>
            <a:ext cx="602442" cy="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4422" y="3727764"/>
            <a:ext cx="101861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Key Events: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Norman conquest of Britain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Development of </a:t>
            </a:r>
            <a:r>
              <a:rPr lang="en-CA" sz="2800" b="1" dirty="0" smtClean="0"/>
              <a:t>feudalism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b="1" dirty="0"/>
              <a:t> </a:t>
            </a:r>
            <a:r>
              <a:rPr lang="en-CA" sz="2800" dirty="0" smtClean="0"/>
              <a:t>Development of knighthood and chivalry</a:t>
            </a:r>
            <a:endParaRPr lang="en-CA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The Crusades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The Magna Carta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</p:txBody>
      </p:sp>
      <p:pic>
        <p:nvPicPr>
          <p:cNvPr id="8196" name="Picture 4" descr="http://www.priscillalowry.co.nz/wp-content/uploads/2012/05/many-men-farming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5" y="2813743"/>
            <a:ext cx="3804936" cy="36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5400" dirty="0">
                <a:latin typeface="Forte" pitchFamily="66" charset="0"/>
              </a:rPr>
              <a:t>HAVE A GREAT DAY!!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844824"/>
            <a:ext cx="8111139" cy="456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Algerian</vt:lpstr>
      <vt:lpstr>Andalus</vt:lpstr>
      <vt:lpstr>Arial</vt:lpstr>
      <vt:lpstr>Calibri</vt:lpstr>
      <vt:lpstr>Calibri Light</vt:lpstr>
      <vt:lpstr>Forte</vt:lpstr>
      <vt:lpstr>Wingdings</vt:lpstr>
      <vt:lpstr>Office Theme</vt:lpstr>
      <vt:lpstr>Jeopardy Review Game</vt:lpstr>
      <vt:lpstr>PowerPoint Presentation</vt:lpstr>
      <vt:lpstr>PowerPoint Presentation</vt:lpstr>
      <vt:lpstr>PowerPoint Presentation</vt:lpstr>
      <vt:lpstr>The High Middle Ages (1066-1300)</vt:lpstr>
      <vt:lpstr>HAVE A GREAT DAY!!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Review Game</dc:title>
  <dc:creator>Janice Beck</dc:creator>
  <cp:lastModifiedBy>Janice Beck</cp:lastModifiedBy>
  <cp:revision>1</cp:revision>
  <dcterms:created xsi:type="dcterms:W3CDTF">2014-11-24T03:50:56Z</dcterms:created>
  <dcterms:modified xsi:type="dcterms:W3CDTF">2014-11-24T03:51:10Z</dcterms:modified>
</cp:coreProperties>
</file>