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8" r:id="rId3"/>
    <p:sldId id="257" r:id="rId4"/>
    <p:sldId id="258" r:id="rId5"/>
    <p:sldId id="264" r:id="rId6"/>
    <p:sldId id="259" r:id="rId7"/>
    <p:sldId id="269" r:id="rId8"/>
    <p:sldId id="260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0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7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0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8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1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5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7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politics/komagata-maru-official-apologies-1.3587870" TargetMode="External"/><Relationship Id="rId2" Type="http://schemas.openxmlformats.org/officeDocument/2006/relationships/hyperlink" Target="https://www.youtube.com/watch?v=gOdrrhqju4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hr1Ucr7ql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440" y="932343"/>
            <a:ext cx="7593330" cy="3035808"/>
          </a:xfrm>
        </p:spPr>
        <p:txBody>
          <a:bodyPr/>
          <a:lstStyle/>
          <a:p>
            <a:r>
              <a:rPr lang="en-CA" dirty="0" smtClean="0"/>
              <a:t>The immigration issue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670" y="4657811"/>
            <a:ext cx="6564572" cy="13979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What are some controversies surrounding immigration policy? (past or present)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What are some possible concerns that might be voiced by new arrivals to Canada? (past or present)</a:t>
            </a:r>
            <a:endParaRPr lang="en-C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09440" y="3019245"/>
            <a:ext cx="7095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C00000"/>
                </a:solidFill>
              </a:rPr>
              <a:t>Immigration has been an issue throughout Canada’s history (and still is today!)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74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 Your words on this spectrum: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0910" y="3571336"/>
            <a:ext cx="7867290" cy="3450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864634"/>
            <a:ext cx="2277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Strongly Supportive (FOR)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66626" y="3882873"/>
            <a:ext cx="2277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Strongly Opposed (AGAINST)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623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8913" y="2139120"/>
            <a:ext cx="662508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047" y="321009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/>
              <a:t>Examine your </a:t>
            </a:r>
            <a:br>
              <a:rPr lang="en-CA" sz="4800" dirty="0" smtClean="0"/>
            </a:br>
            <a:r>
              <a:rPr lang="en-CA" sz="4800" dirty="0" smtClean="0"/>
              <a:t>primary source</a:t>
            </a:r>
            <a:endParaRPr lang="en-CA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44593" y="3060134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200" dirty="0" smtClean="0"/>
              <a:t>Complete the </a:t>
            </a:r>
            <a:r>
              <a:rPr lang="en-CA" sz="3200" b="1" dirty="0" smtClean="0">
                <a:solidFill>
                  <a:srgbClr val="C00000"/>
                </a:solidFill>
              </a:rPr>
              <a:t>Reading within a Document </a:t>
            </a:r>
            <a:r>
              <a:rPr lang="en-CA" sz="3200" dirty="0" smtClean="0"/>
              <a:t>handout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200" dirty="0" smtClean="0"/>
              <a:t>Share with the class: place the words you came up with on the spectrum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1"/>
          <a:stretch/>
        </p:blipFill>
        <p:spPr>
          <a:xfrm rot="21030752">
            <a:off x="-42012" y="8849"/>
            <a:ext cx="2541384" cy="26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1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Place Your words on this spectrum: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0910" y="3571336"/>
            <a:ext cx="7867290" cy="3450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864634"/>
            <a:ext cx="2277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Strongly Supportive (FOR)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66626" y="3882873"/>
            <a:ext cx="2277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Strongly Opposed (AGAINST)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8118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29356"/>
            <a:ext cx="7772400" cy="950976"/>
          </a:xfrm>
        </p:spPr>
        <p:txBody>
          <a:bodyPr/>
          <a:lstStyle/>
          <a:p>
            <a:pPr algn="ctr"/>
            <a:r>
              <a:rPr lang="en-CA" dirty="0" smtClean="0"/>
              <a:t>Apology for historical wrongs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14042"/>
            <a:ext cx="7772400" cy="4050792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Government’s formal apology </a:t>
            </a:r>
            <a:r>
              <a:rPr lang="en-CA" dirty="0" smtClean="0"/>
              <a:t>(May 18, 2016)</a:t>
            </a:r>
          </a:p>
          <a:p>
            <a:r>
              <a:rPr lang="en-CA" dirty="0" smtClean="0"/>
              <a:t>CBC Article: </a:t>
            </a:r>
            <a:r>
              <a:rPr lang="en-CA" dirty="0" smtClean="0">
                <a:hlinkClick r:id="rId3"/>
              </a:rPr>
              <a:t>“Canada makes ‘I’m sorry’ a recurring policy”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2467155"/>
            <a:ext cx="9144000" cy="439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Question:</a:t>
            </a:r>
          </a:p>
          <a:p>
            <a:endParaRPr lang="en-CA" dirty="0" smtClean="0"/>
          </a:p>
          <a:p>
            <a:r>
              <a:rPr lang="en-CA" dirty="0" smtClean="0"/>
              <a:t>Canada has committed many “historical wrongs” against groups of people in the past.  As we have realized by examining the attitudes of people at the time- racism and discrimination were deeply embedded in society during the period in which this incident occurred (as is the case with many historical wrongs).  </a:t>
            </a:r>
          </a:p>
          <a:p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Do you think we have the right to judge actions or events in the past by our own ethical principles today (when they were clearly very different at the time)?  Explain.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Do you think apologies to ethnic groups for historic wrongs are the right thing to do?  Explain.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1702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77" y="236597"/>
            <a:ext cx="7501746" cy="64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9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1 minute:</a:t>
            </a:r>
            <a:endParaRPr lang="en-CA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On your own, or with a partner, come up with as many questions as you can about this photograph.</a:t>
            </a:r>
            <a:endParaRPr lang="en-CA" sz="2000" dirty="0"/>
          </a:p>
        </p:txBody>
      </p:sp>
      <p:pic>
        <p:nvPicPr>
          <p:cNvPr id="7" name="Picture Placeholder 6" descr="Crowded deck of Komagata Maru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r="163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25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82283"/>
            <a:ext cx="7183000" cy="728933"/>
          </a:xfrm>
        </p:spPr>
        <p:txBody>
          <a:bodyPr>
            <a:normAutofit fontScale="90000"/>
          </a:bodyPr>
          <a:lstStyle/>
          <a:p>
            <a:r>
              <a:rPr lang="en-CA" sz="4800" dirty="0" smtClean="0"/>
              <a:t>The </a:t>
            </a:r>
            <a:r>
              <a:rPr lang="en-CA" sz="4800" dirty="0" err="1" smtClean="0"/>
              <a:t>Komagata</a:t>
            </a:r>
            <a:r>
              <a:rPr lang="en-CA" sz="4800" dirty="0" smtClean="0"/>
              <a:t> </a:t>
            </a:r>
            <a:r>
              <a:rPr lang="en-CA" sz="4800" dirty="0" err="1" smtClean="0"/>
              <a:t>Maru</a:t>
            </a:r>
            <a:r>
              <a:rPr lang="en-CA" sz="4800" dirty="0" smtClean="0"/>
              <a:t> Incident</a:t>
            </a:r>
            <a:endParaRPr lang="en-CA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3925" y="2294625"/>
            <a:ext cx="5033772" cy="430837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Steamship from India</a:t>
            </a:r>
          </a:p>
          <a:p>
            <a:r>
              <a:rPr lang="en-CA" sz="2400" dirty="0" smtClean="0"/>
              <a:t>Arrived in Vancouver’s harbour May 23, 1914</a:t>
            </a:r>
          </a:p>
          <a:p>
            <a:r>
              <a:rPr lang="en-CA" sz="2400" dirty="0" smtClean="0"/>
              <a:t>Denied access to Canada</a:t>
            </a:r>
          </a:p>
          <a:p>
            <a:r>
              <a:rPr lang="en-CA" sz="2400" dirty="0" smtClean="0"/>
              <a:t>Reflects deliberate exclusionary immigration policies of </a:t>
            </a:r>
            <a:r>
              <a:rPr lang="en-CA" sz="2400" dirty="0" err="1" smtClean="0"/>
              <a:t>Cdn</a:t>
            </a:r>
            <a:r>
              <a:rPr lang="en-CA" sz="2400" dirty="0" smtClean="0"/>
              <a:t> gov’t</a:t>
            </a:r>
          </a:p>
          <a:p>
            <a:r>
              <a:rPr lang="en-CA" sz="2400" dirty="0" smtClean="0"/>
              <a:t>Idea that Canada should remain “White Man’s Country”</a:t>
            </a:r>
            <a:endParaRPr lang="en-CA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311216"/>
            <a:ext cx="6228272" cy="13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4" r="37383" b="23845"/>
          <a:stretch/>
        </p:blipFill>
        <p:spPr>
          <a:xfrm rot="684515">
            <a:off x="6346075" y="487334"/>
            <a:ext cx="2628578" cy="1647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969">
            <a:off x="6353273" y="2278192"/>
            <a:ext cx="2614180" cy="1740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083">
            <a:off x="6516122" y="3966694"/>
            <a:ext cx="2288482" cy="182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791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hr1Ucr7qlc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28675"/>
            <a:ext cx="9140825" cy="51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Why did this happen?</a:t>
            </a:r>
            <a:endParaRPr lang="en-CA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99935"/>
            <a:ext cx="2400300" cy="354631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What motivated the individuals and groups to make the decisions they did?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We need to understand their attitudes and worldviews to be able to answer that… </a:t>
            </a:r>
            <a:endParaRPr lang="en-C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9" y="136591"/>
            <a:ext cx="4571999" cy="3278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3082543"/>
            <a:ext cx="5969479" cy="36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9"/>
          <a:stretch/>
        </p:blipFill>
        <p:spPr>
          <a:xfrm>
            <a:off x="0" y="0"/>
            <a:ext cx="9023229" cy="77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4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r="43957" b="74687"/>
          <a:stretch/>
        </p:blipFill>
        <p:spPr>
          <a:xfrm>
            <a:off x="-13167" y="-1"/>
            <a:ext cx="4356153" cy="1979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4" t="766" r="5274" b="76065"/>
          <a:stretch/>
        </p:blipFill>
        <p:spPr>
          <a:xfrm>
            <a:off x="3790284" y="18221"/>
            <a:ext cx="5372585" cy="19612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2880" y="2553989"/>
            <a:ext cx="6960870" cy="1691985"/>
          </a:xfrm>
        </p:spPr>
        <p:txBody>
          <a:bodyPr/>
          <a:lstStyle/>
          <a:p>
            <a:pPr algn="ctr"/>
            <a:r>
              <a:rPr lang="en-CA" dirty="0" smtClean="0"/>
              <a:t>Primary Source Analysis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Reading within a Document: Making Inferences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4796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small groups: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346" y="3501807"/>
            <a:ext cx="6789420" cy="1066800"/>
          </a:xfrm>
        </p:spPr>
        <p:txBody>
          <a:bodyPr>
            <a:noAutofit/>
          </a:bodyPr>
          <a:lstStyle/>
          <a:p>
            <a:r>
              <a:rPr lang="en-CA" sz="2800" dirty="0" smtClean="0"/>
              <a:t>Based on our observations and inferences, record some words that you think summarize the author’s attitude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24719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59</TotalTime>
  <Words>372</Words>
  <Application>Microsoft Office PowerPoint</Application>
  <PresentationFormat>On-screen Show (4:3)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Rockwell</vt:lpstr>
      <vt:lpstr>Rockwell Condensed</vt:lpstr>
      <vt:lpstr>Wingdings</vt:lpstr>
      <vt:lpstr>Wood Type</vt:lpstr>
      <vt:lpstr>The immigration issue</vt:lpstr>
      <vt:lpstr>PowerPoint Presentation</vt:lpstr>
      <vt:lpstr>1 minute:</vt:lpstr>
      <vt:lpstr>The Komagata Maru Incident</vt:lpstr>
      <vt:lpstr>PowerPoint Presentation</vt:lpstr>
      <vt:lpstr>Why did this happen?</vt:lpstr>
      <vt:lpstr>PowerPoint Presentation</vt:lpstr>
      <vt:lpstr>Primary Source Analysis</vt:lpstr>
      <vt:lpstr>In small groups:</vt:lpstr>
      <vt:lpstr>Place Your words on this spectrum:</vt:lpstr>
      <vt:lpstr>Examine your  primary source</vt:lpstr>
      <vt:lpstr>Place Your words on this spectrum:</vt:lpstr>
      <vt:lpstr>Apology for historical wrongs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10</cp:revision>
  <dcterms:created xsi:type="dcterms:W3CDTF">2016-05-19T23:46:26Z</dcterms:created>
  <dcterms:modified xsi:type="dcterms:W3CDTF">2016-05-20T00:46:19Z</dcterms:modified>
</cp:coreProperties>
</file>