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7E8A"/>
    <a:srgbClr val="EEE2AD"/>
    <a:srgbClr val="C5A9A5"/>
    <a:srgbClr val="867A89"/>
    <a:srgbClr val="97A070"/>
    <a:srgbClr val="ECF0F7"/>
    <a:srgbClr val="B9DDFB"/>
    <a:srgbClr val="AE9B75"/>
    <a:srgbClr val="7D82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77C6-1763-42A3-AA41-1BDA682F5ACD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79A3-07E4-4B56-A607-865EC29EB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960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77C6-1763-42A3-AA41-1BDA682F5ACD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79A3-07E4-4B56-A607-865EC29EB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00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77C6-1763-42A3-AA41-1BDA682F5ACD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79A3-07E4-4B56-A607-865EC29EB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728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77C6-1763-42A3-AA41-1BDA682F5ACD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79A3-07E4-4B56-A607-865EC29EB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0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77C6-1763-42A3-AA41-1BDA682F5ACD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79A3-07E4-4B56-A607-865EC29EB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623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77C6-1763-42A3-AA41-1BDA682F5ACD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79A3-07E4-4B56-A607-865EC29EB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271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77C6-1763-42A3-AA41-1BDA682F5ACD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79A3-07E4-4B56-A607-865EC29EB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43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77C6-1763-42A3-AA41-1BDA682F5ACD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79A3-07E4-4B56-A607-865EC29EB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79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77C6-1763-42A3-AA41-1BDA682F5ACD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79A3-07E4-4B56-A607-865EC29EB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63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77C6-1763-42A3-AA41-1BDA682F5ACD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79A3-07E4-4B56-A607-865EC29EB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71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77C6-1763-42A3-AA41-1BDA682F5ACD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79A3-07E4-4B56-A607-865EC29EB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880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577C6-1763-42A3-AA41-1BDA682F5ACD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B79A3-07E4-4B56-A607-865EC29EB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19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iFMtgMcX5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87866"/>
            <a:ext cx="7772400" cy="1751888"/>
          </a:xfrm>
        </p:spPr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Land Use Discussion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749" y="3696041"/>
            <a:ext cx="7898451" cy="2559481"/>
          </a:xfrm>
          <a:solidFill>
            <a:srgbClr val="B9DDFB">
              <a:alpha val="57000"/>
            </a:srgbClr>
          </a:solidFill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Learning Outcomes: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b="1" dirty="0" smtClean="0"/>
              <a:t>Communication: </a:t>
            </a:r>
            <a:r>
              <a:rPr lang="en-US" dirty="0" smtClean="0"/>
              <a:t>I can connect and engage with others by participating in discussions.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b="1" dirty="0" smtClean="0"/>
              <a:t>Social Responsibility: </a:t>
            </a:r>
            <a:r>
              <a:rPr lang="en-US" dirty="0" smtClean="0"/>
              <a:t>I can consider others’ views and express a different opinion in a peaceful way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333286"/>
            <a:ext cx="9144000" cy="1418602"/>
          </a:xfrm>
          <a:prstGeom prst="rect">
            <a:avLst/>
          </a:prstGeom>
          <a:solidFill>
            <a:srgbClr val="97A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The Great Bear Rainforest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04427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83030"/>
            <a:ext cx="7772400" cy="175188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Land Use Discussion</a:t>
            </a:r>
            <a:b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Preparation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749" y="4166061"/>
            <a:ext cx="7898451" cy="1995458"/>
          </a:xfrm>
          <a:solidFill>
            <a:srgbClr val="B9DDFB">
              <a:alpha val="57000"/>
            </a:srgbClr>
          </a:solidFill>
        </p:spPr>
        <p:txBody>
          <a:bodyPr>
            <a:normAutofit/>
          </a:bodyPr>
          <a:lstStyle/>
          <a:p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Complete “PART TWO” on your handout</a:t>
            </a:r>
          </a:p>
          <a:p>
            <a:r>
              <a:rPr lang="en-US" b="1" dirty="0" smtClean="0">
                <a:cs typeface="Aharoni" panose="02010803020104030203" pitchFamily="2" charset="-79"/>
              </a:rPr>
              <a:t>Respond to the statements </a:t>
            </a:r>
            <a:r>
              <a:rPr lang="en-US" dirty="0" smtClean="0">
                <a:cs typeface="Aharoni" panose="02010803020104030203" pitchFamily="2" charset="-79"/>
              </a:rPr>
              <a:t>by stating whether you agree/disagree, and an explanation why.  You could partially agree/disagree with the statement.  </a:t>
            </a:r>
            <a:r>
              <a:rPr lang="en-US" b="1" dirty="0" smtClean="0">
                <a:cs typeface="Aharoni" panose="02010803020104030203" pitchFamily="2" charset="-79"/>
              </a:rPr>
              <a:t>Make sure you explain </a:t>
            </a:r>
            <a:r>
              <a:rPr lang="en-US" dirty="0" smtClean="0">
                <a:cs typeface="Aharoni" panose="02010803020104030203" pitchFamily="2" charset="-79"/>
              </a:rPr>
              <a:t>your opinion.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333286"/>
            <a:ext cx="9144000" cy="1418602"/>
          </a:xfrm>
          <a:prstGeom prst="rect">
            <a:avLst/>
          </a:prstGeom>
          <a:solidFill>
            <a:srgbClr val="97A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The Great Bear Rainforest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68603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837" y="137173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Discussion Point:</a:t>
            </a:r>
            <a:endParaRPr 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885303"/>
            <a:ext cx="7886700" cy="1464506"/>
          </a:xfrm>
          <a:solidFill>
            <a:srgbClr val="ECF0F7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Logging should be a part of the land use plan, because BC forestry workers’ jobs must be protected now and in the future.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22220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837" y="137173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Discussion Point:</a:t>
            </a:r>
            <a:endParaRPr 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885303"/>
            <a:ext cx="7886700" cy="1464506"/>
          </a:xfrm>
          <a:solidFill>
            <a:srgbClr val="ECF0F7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The Coastal First Nations should be given control of the Great Bear Rainforest region, so that they can ensure a sustainable future.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19269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837" y="137173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Discussion Point:</a:t>
            </a:r>
            <a:endParaRPr 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885302"/>
            <a:ext cx="7886700" cy="1977255"/>
          </a:xfrm>
          <a:solidFill>
            <a:srgbClr val="ECF0F7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All development (logging, mining, road building, etc.) in the Great Bear Rainforest should be stopped and remain off limits.  The entire region should be protected.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74237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837" y="137173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Discussion Point:</a:t>
            </a:r>
            <a:endParaRPr 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885303"/>
            <a:ext cx="7886700" cy="1584148"/>
          </a:xfrm>
          <a:solidFill>
            <a:srgbClr val="ECF0F7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Any development in the region needs to bring income and sustainable economic opportunities for First Nations communities.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908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104" y="260780"/>
            <a:ext cx="7886700" cy="1325563"/>
          </a:xfrm>
          <a:solidFill>
            <a:srgbClr val="EEE2AD"/>
          </a:solidFill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Salmon Farming</a:t>
            </a:r>
            <a:endParaRPr lang="en-US" sz="6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104" y="1901432"/>
            <a:ext cx="7886700" cy="567198"/>
          </a:xfrm>
          <a:solidFill>
            <a:srgbClr val="757E8A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www.youtube.com/watch?v=miFMtgMcX58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9301" y="2946089"/>
            <a:ext cx="7797503" cy="3108543"/>
          </a:xfrm>
          <a:prstGeom prst="rect">
            <a:avLst/>
          </a:prstGeom>
          <a:solidFill>
            <a:srgbClr val="C5A9A5">
              <a:alpha val="71000"/>
            </a:srgb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How does salmon farming impact the natural environment (plants, fish, other animals)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How does salmon farming impact humans? (communities, cultures, etc.)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Do you think salmon farms should be allowed on the coast of B.C.?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What can we do about this issue?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02453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256</Words>
  <Application>Microsoft Office PowerPoint</Application>
  <PresentationFormat>On-screen Show (4:3)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Aharoni</vt:lpstr>
      <vt:lpstr>Arial</vt:lpstr>
      <vt:lpstr>Calibri</vt:lpstr>
      <vt:lpstr>Calibri Light</vt:lpstr>
      <vt:lpstr>Wingdings</vt:lpstr>
      <vt:lpstr>Office Theme</vt:lpstr>
      <vt:lpstr>Land Use Discussion</vt:lpstr>
      <vt:lpstr>Land Use Discussion Preparation</vt:lpstr>
      <vt:lpstr>Discussion Point:</vt:lpstr>
      <vt:lpstr>Discussion Point:</vt:lpstr>
      <vt:lpstr>Discussion Point:</vt:lpstr>
      <vt:lpstr>Discussion Point:</vt:lpstr>
      <vt:lpstr>Salmon Farming</vt:lpstr>
    </vt:vector>
  </TitlesOfParts>
  <Company>SD No.91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 Use Discussion</dc:title>
  <dc:creator>Janice Beck</dc:creator>
  <cp:lastModifiedBy>Janice Beck</cp:lastModifiedBy>
  <cp:revision>7</cp:revision>
  <dcterms:created xsi:type="dcterms:W3CDTF">2016-03-03T21:00:15Z</dcterms:created>
  <dcterms:modified xsi:type="dcterms:W3CDTF">2016-03-03T21:51:01Z</dcterms:modified>
</cp:coreProperties>
</file>