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2" r:id="rId4"/>
    <p:sldId id="268" r:id="rId5"/>
    <p:sldId id="260" r:id="rId6"/>
    <p:sldId id="257" r:id="rId7"/>
    <p:sldId id="263" r:id="rId8"/>
    <p:sldId id="265" r:id="rId9"/>
    <p:sldId id="267" r:id="rId10"/>
    <p:sldId id="264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38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175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480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7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87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62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26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8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6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2D7D-806C-40FB-B88E-4FF4C0C209B9}" type="datetimeFigureOut">
              <a:rPr lang="en-CA" smtClean="0"/>
              <a:t>2014-10-25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69EB-D775-4F95-A7C6-1E8FA54FDC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056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wOffCl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0"/>
            <a:ext cx="6915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7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d-i-miss-anyth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8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-came-to-class-without-a-penc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25" y="0"/>
            <a:ext cx="7192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7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7f035ca394e62bf0dbc15a3d72a39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8" y="0"/>
            <a:ext cx="595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5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-i-look-like-if-youre-talking-while-im-talk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0"/>
            <a:ext cx="6124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5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357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2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ce7211897a826050b17231fe55465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3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99024a89a44a3b22c80101d19e06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3" y="0"/>
            <a:ext cx="8650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7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work-on-a-frid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0"/>
            <a:ext cx="10496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bell-does-not-dimiss-yo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0"/>
            <a:ext cx="520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6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1</cp:revision>
  <dcterms:created xsi:type="dcterms:W3CDTF">2014-10-26T03:45:20Z</dcterms:created>
  <dcterms:modified xsi:type="dcterms:W3CDTF">2014-10-28T00:40:40Z</dcterms:modified>
</cp:coreProperties>
</file>