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6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08A2-AF3E-4209-84D7-CEEC115C7B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2651-226C-4580-B3A3-88829688DE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026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08A2-AF3E-4209-84D7-CEEC115C7B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2651-226C-4580-B3A3-88829688DE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857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08A2-AF3E-4209-84D7-CEEC115C7B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2651-226C-4580-B3A3-88829688DE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239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08A2-AF3E-4209-84D7-CEEC115C7B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2651-226C-4580-B3A3-88829688DE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52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08A2-AF3E-4209-84D7-CEEC115C7B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2651-226C-4580-B3A3-88829688DE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196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08A2-AF3E-4209-84D7-CEEC115C7B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2651-226C-4580-B3A3-88829688DE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321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08A2-AF3E-4209-84D7-CEEC115C7B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2651-226C-4580-B3A3-88829688DE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096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08A2-AF3E-4209-84D7-CEEC115C7B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2651-226C-4580-B3A3-88829688DE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27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08A2-AF3E-4209-84D7-CEEC115C7B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2651-226C-4580-B3A3-88829688DE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274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08A2-AF3E-4209-84D7-CEEC115C7B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2651-226C-4580-B3A3-88829688DE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246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08A2-AF3E-4209-84D7-CEEC115C7B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2651-226C-4580-B3A3-88829688DE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46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708A2-AF3E-4209-84D7-CEEC115C7B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D2651-226C-4580-B3A3-88829688DE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672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capetownmagazine.com/media_lib/r2/15e8d6db6d49718b17c780586d6ad14c.im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539"/>
          <a:stretch/>
        </p:blipFill>
        <p:spPr bwMode="auto">
          <a:xfrm>
            <a:off x="0" y="0"/>
            <a:ext cx="6889169" cy="4745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 Diagonal Corner Rectangle 5"/>
          <p:cNvSpPr/>
          <p:nvPr/>
        </p:nvSpPr>
        <p:spPr>
          <a:xfrm>
            <a:off x="4700789" y="4288664"/>
            <a:ext cx="4031087" cy="2189408"/>
          </a:xfrm>
          <a:prstGeom prst="round2Diag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Goal: </a:t>
            </a:r>
            <a:r>
              <a:rPr lang="en-US" sz="2800" dirty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to practice effective group discussion and problem </a:t>
            </a:r>
            <a:r>
              <a:rPr lang="en-US" sz="2800" dirty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solving</a:t>
            </a:r>
            <a:endParaRPr lang="en-US" sz="2800" dirty="0">
              <a:solidFill>
                <a:prstClr val="white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7004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F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463" y="610640"/>
            <a:ext cx="7886700" cy="1325563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Your Task</a:t>
            </a:r>
            <a:endParaRPr lang="en-US" sz="66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242" name="Picture 2" descr="https://static-secure.guim.co.uk/sys-images/Guardian/About/General/2013/3/21/1363895839866/A-crime-scene-00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6"/>
          <a:stretch/>
        </p:blipFill>
        <p:spPr bwMode="auto">
          <a:xfrm>
            <a:off x="5301802" y="0"/>
            <a:ext cx="3842197" cy="226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 Diagonal Corner Rectangle 4"/>
          <p:cNvSpPr/>
          <p:nvPr/>
        </p:nvSpPr>
        <p:spPr>
          <a:xfrm>
            <a:off x="669702" y="2730321"/>
            <a:ext cx="7678222" cy="3657600"/>
          </a:xfrm>
          <a:prstGeom prst="round2DiagRect">
            <a:avLst/>
          </a:prstGeom>
          <a:solidFill>
            <a:srgbClr val="C00000">
              <a:alpha val="53000"/>
            </a:srgb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prstClr val="black"/>
                </a:solidFill>
              </a:rPr>
              <a:t>Mr. Kelley was murdered.  You must find: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prstClr val="white"/>
                </a:solidFill>
              </a:rPr>
              <a:t> The </a:t>
            </a:r>
            <a:r>
              <a:rPr lang="en-US" sz="2800" b="1" dirty="0">
                <a:solidFill>
                  <a:prstClr val="white"/>
                </a:solidFill>
              </a:rPr>
              <a:t>murderer   (WHO?)</a:t>
            </a:r>
            <a:endParaRPr lang="en-US" sz="2800" b="1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prstClr val="white"/>
                </a:solidFill>
              </a:rPr>
              <a:t> The </a:t>
            </a:r>
            <a:r>
              <a:rPr lang="en-US" sz="2800" b="1" dirty="0">
                <a:solidFill>
                  <a:prstClr val="white"/>
                </a:solidFill>
              </a:rPr>
              <a:t>weapon    (HOW?)</a:t>
            </a:r>
            <a:endParaRPr lang="en-US" sz="2800" b="1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prstClr val="white"/>
                </a:solidFill>
              </a:rPr>
              <a:t> The time of the </a:t>
            </a:r>
            <a:r>
              <a:rPr lang="en-US" sz="2800" b="1" dirty="0">
                <a:solidFill>
                  <a:prstClr val="white"/>
                </a:solidFill>
              </a:rPr>
              <a:t>murder  (WHEN?)</a:t>
            </a:r>
            <a:endParaRPr lang="en-US" sz="2800" b="1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prstClr val="white"/>
                </a:solidFill>
              </a:rPr>
              <a:t> The place of the </a:t>
            </a:r>
            <a:r>
              <a:rPr lang="en-US" sz="2800" b="1" dirty="0">
                <a:solidFill>
                  <a:prstClr val="white"/>
                </a:solidFill>
              </a:rPr>
              <a:t>murder  (WHERE?)</a:t>
            </a:r>
            <a:endParaRPr lang="en-US" sz="2800" b="1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prstClr val="white"/>
                </a:solidFill>
              </a:rPr>
              <a:t> The </a:t>
            </a:r>
            <a:r>
              <a:rPr lang="en-US" sz="2800" b="1" dirty="0">
                <a:solidFill>
                  <a:prstClr val="white"/>
                </a:solidFill>
              </a:rPr>
              <a:t>motive  (WHY?)</a:t>
            </a:r>
            <a:endParaRPr lang="en-US" sz="2800" b="1" dirty="0">
              <a:solidFill>
                <a:prstClr val="white"/>
              </a:solidFill>
            </a:endParaRPr>
          </a:p>
          <a:p>
            <a:pPr algn="ctr"/>
            <a:endParaRPr lang="en-C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83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F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463" y="610640"/>
            <a:ext cx="7886700" cy="1325563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Process</a:t>
            </a:r>
            <a:endParaRPr lang="en-US" sz="66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242" name="Picture 2" descr="https://static-secure.guim.co.uk/sys-images/Guardian/About/General/2013/3/21/1363895839866/A-crime-scene-00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6"/>
          <a:stretch/>
        </p:blipFill>
        <p:spPr bwMode="auto">
          <a:xfrm>
            <a:off x="5301802" y="0"/>
            <a:ext cx="3842197" cy="226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 Diagonal Corner Rectangle 4"/>
          <p:cNvSpPr/>
          <p:nvPr/>
        </p:nvSpPr>
        <p:spPr>
          <a:xfrm>
            <a:off x="669702" y="2730321"/>
            <a:ext cx="7678222" cy="3657600"/>
          </a:xfrm>
          <a:prstGeom prst="round2DiagRect">
            <a:avLst/>
          </a:prstGeom>
          <a:solidFill>
            <a:srgbClr val="C00000">
              <a:alpha val="53000"/>
            </a:srgb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prstClr val="white"/>
                </a:solidFill>
              </a:rPr>
              <a:t>Each member of your group has some clues that will help to solve this </a:t>
            </a:r>
            <a:r>
              <a:rPr lang="en-US" sz="3200" dirty="0">
                <a:solidFill>
                  <a:prstClr val="white"/>
                </a:solidFill>
              </a:rPr>
              <a:t>mystery.</a:t>
            </a:r>
            <a:endParaRPr lang="en-US" sz="3200" dirty="0">
              <a:solidFill>
                <a:prstClr val="white"/>
              </a:solidFill>
            </a:endParaRPr>
          </a:p>
          <a:p>
            <a:r>
              <a:rPr lang="en-US" sz="3200" dirty="0">
                <a:solidFill>
                  <a:prstClr val="white"/>
                </a:solidFill>
              </a:rPr>
              <a:t>In your group, you </a:t>
            </a:r>
            <a:r>
              <a:rPr lang="en-US" sz="3200" dirty="0">
                <a:solidFill>
                  <a:prstClr val="white"/>
                </a:solidFill>
              </a:rPr>
              <a:t>will need </a:t>
            </a:r>
            <a:r>
              <a:rPr lang="en-US" sz="3200" dirty="0">
                <a:solidFill>
                  <a:prstClr val="white"/>
                </a:solidFill>
              </a:rPr>
              <a:t>to share the </a:t>
            </a:r>
            <a:r>
              <a:rPr lang="en-US" sz="3200" dirty="0">
                <a:solidFill>
                  <a:prstClr val="white"/>
                </a:solidFill>
              </a:rPr>
              <a:t>clues </a:t>
            </a:r>
            <a:r>
              <a:rPr lang="en-US" sz="3200" b="1" dirty="0">
                <a:solidFill>
                  <a:prstClr val="black"/>
                </a:solidFill>
              </a:rPr>
              <a:t>ORALLY</a:t>
            </a:r>
            <a:r>
              <a:rPr lang="en-US" sz="3200" dirty="0">
                <a:solidFill>
                  <a:prstClr val="white"/>
                </a:solidFill>
              </a:rPr>
              <a:t> (say it out loud)</a:t>
            </a:r>
          </a:p>
          <a:p>
            <a:r>
              <a:rPr lang="en-US" sz="2400" dirty="0">
                <a:solidFill>
                  <a:prstClr val="white"/>
                </a:solidFill>
              </a:rPr>
              <a:t>(</a:t>
            </a:r>
            <a:r>
              <a:rPr lang="en-US" sz="2400" dirty="0">
                <a:solidFill>
                  <a:prstClr val="white"/>
                </a:solidFill>
              </a:rPr>
              <a:t>you </a:t>
            </a:r>
            <a:r>
              <a:rPr lang="en-US" sz="2400" dirty="0">
                <a:solidFill>
                  <a:prstClr val="white"/>
                </a:solidFill>
              </a:rPr>
              <a:t>MAY NOT allow </a:t>
            </a:r>
            <a:r>
              <a:rPr lang="en-US" sz="2400" dirty="0">
                <a:solidFill>
                  <a:prstClr val="white"/>
                </a:solidFill>
              </a:rPr>
              <a:t>anyone else to read your clue!!)</a:t>
            </a:r>
          </a:p>
          <a:p>
            <a:pPr algn="ctr"/>
            <a:endParaRPr lang="en-C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40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F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325932" y="1970469"/>
            <a:ext cx="4292745" cy="4262906"/>
          </a:xfrm>
          <a:prstGeom prst="round2DiagRect">
            <a:avLst/>
          </a:prstGeom>
          <a:solidFill>
            <a:srgbClr val="B78A5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dirty="0">
                <a:solidFill>
                  <a:prstClr val="white"/>
                </a:solidFill>
              </a:rPr>
              <a:t>After receiving a superficial gunshot wound from Mr. Jones, Mr. Kelley went to Mr. Scott’s apartment where Mr. Scott killed him with a knife at 12:30 AM because Mr. Scott was in love with Mr. Kelley’s wife.</a:t>
            </a:r>
          </a:p>
          <a:p>
            <a:pPr algn="ctr"/>
            <a:endParaRPr lang="en-CA" sz="2600" dirty="0">
              <a:solidFill>
                <a:prstClr val="white"/>
              </a:solidFill>
            </a:endParaRPr>
          </a:p>
        </p:txBody>
      </p:sp>
      <p:pic>
        <p:nvPicPr>
          <p:cNvPr id="11266" name="Picture 2" descr="http://appcheaters.com/wp-content/uploads/2014/02/another-case-solved-cheats-tip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980" y="210432"/>
            <a:ext cx="2640169" cy="264016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http://newsnowdc.com/wp-content/uploads/2014/02/case-solve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9737">
            <a:off x="300217" y="-260546"/>
            <a:ext cx="571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ound Diagonal Corner Rectangle 7"/>
          <p:cNvSpPr/>
          <p:nvPr/>
        </p:nvSpPr>
        <p:spPr>
          <a:xfrm>
            <a:off x="4618677" y="2851698"/>
            <a:ext cx="4525323" cy="3657600"/>
          </a:xfrm>
          <a:prstGeom prst="round2DiagRect">
            <a:avLst/>
          </a:prstGeom>
          <a:solidFill>
            <a:srgbClr val="C00000">
              <a:alpha val="53000"/>
            </a:srgb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prstClr val="white"/>
                </a:solidFill>
              </a:rPr>
              <a:t>The murderer = Mr. Scott</a:t>
            </a:r>
            <a:endParaRPr lang="en-US" sz="2400" b="1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prstClr val="white"/>
                </a:solidFill>
              </a:rPr>
              <a:t>The weapon = knife</a:t>
            </a:r>
            <a:endParaRPr lang="en-US" sz="2400" b="1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prstClr val="white"/>
                </a:solidFill>
              </a:rPr>
              <a:t>The time = 12:30 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prstClr val="white"/>
                </a:solidFill>
              </a:rPr>
              <a:t>The </a:t>
            </a:r>
            <a:r>
              <a:rPr lang="en-US" sz="2400" b="1" dirty="0">
                <a:solidFill>
                  <a:prstClr val="white"/>
                </a:solidFill>
              </a:rPr>
              <a:t>place </a:t>
            </a:r>
            <a:r>
              <a:rPr lang="en-US" sz="2400" b="1" dirty="0">
                <a:solidFill>
                  <a:prstClr val="white"/>
                </a:solidFill>
              </a:rPr>
              <a:t>= Mr. Scott’s apt</a:t>
            </a:r>
            <a:endParaRPr lang="en-US" sz="2400" b="1" dirty="0">
              <a:solidFill>
                <a:prstClr val="whit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prstClr val="white"/>
                </a:solidFill>
              </a:rPr>
              <a:t>The motive = Mr. Scott was in love with Mr. Kelley’s wife</a:t>
            </a:r>
            <a:endParaRPr lang="en-CA" sz="1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29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F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463" y="610640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Debrief </a:t>
            </a:r>
            <a:br>
              <a:rPr lang="en-US" sz="6600" b="1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66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Discussion</a:t>
            </a:r>
            <a:endParaRPr lang="en-US" sz="66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242" name="Picture 2" descr="https://static-secure.guim.co.uk/sys-images/Guardian/About/General/2013/3/21/1363895839866/A-crime-scene-00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6"/>
          <a:stretch/>
        </p:blipFill>
        <p:spPr bwMode="auto">
          <a:xfrm>
            <a:off x="5301802" y="0"/>
            <a:ext cx="3842197" cy="226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 Diagonal Corner Rectangle 4"/>
          <p:cNvSpPr/>
          <p:nvPr/>
        </p:nvSpPr>
        <p:spPr>
          <a:xfrm>
            <a:off x="669702" y="2730321"/>
            <a:ext cx="7678222" cy="3657600"/>
          </a:xfrm>
          <a:prstGeom prst="round2DiagRect">
            <a:avLst/>
          </a:prstGeom>
          <a:solidFill>
            <a:srgbClr val="C00000">
              <a:alpha val="53000"/>
            </a:srgb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200" dirty="0">
                <a:solidFill>
                  <a:srgbClr val="FFC000">
                    <a:lumMod val="20000"/>
                    <a:lumOff val="80000"/>
                  </a:srgbClr>
                </a:solidFill>
              </a:rPr>
              <a:t>How did you work together to solve the problem?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200" dirty="0">
                <a:solidFill>
                  <a:prstClr val="white"/>
                </a:solidFill>
              </a:rPr>
              <a:t>What were your group dynamics like?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200" dirty="0">
                <a:solidFill>
                  <a:srgbClr val="FFC000">
                    <a:lumMod val="20000"/>
                    <a:lumOff val="80000"/>
                  </a:srgbClr>
                </a:solidFill>
              </a:rPr>
              <a:t>How did you decide what was relevant vs. what was irrelevant information?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56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582" y="377779"/>
            <a:ext cx="7939020" cy="1356360"/>
          </a:xfrm>
        </p:spPr>
        <p:txBody>
          <a:bodyPr>
            <a:noAutofit/>
          </a:bodyPr>
          <a:lstStyle/>
          <a:p>
            <a:pPr algn="ctr"/>
            <a:r>
              <a:rPr lang="en-CA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Your Homework</a:t>
            </a:r>
            <a:endParaRPr lang="en-CA" sz="4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582" y="5251427"/>
            <a:ext cx="7939020" cy="1188010"/>
          </a:xfrm>
          <a:solidFill>
            <a:srgbClr val="F8941D"/>
          </a:solidFill>
        </p:spPr>
        <p:txBody>
          <a:bodyPr>
            <a:normAutofit/>
          </a:bodyPr>
          <a:lstStyle/>
          <a:p>
            <a:pPr marL="34290" indent="0" algn="ctr">
              <a:buNone/>
            </a:pPr>
            <a:r>
              <a:rPr lang="en-CA" sz="2400" b="1" dirty="0" smtClean="0">
                <a:solidFill>
                  <a:schemeClr val="tx1"/>
                </a:solidFill>
              </a:rPr>
              <a:t>We will be doing an activity related to this tomorrow, so you will need to have ONE or TWO places written down, that you will then pinpoint on a map.</a:t>
            </a:r>
          </a:p>
        </p:txBody>
      </p:sp>
      <p:sp>
        <p:nvSpPr>
          <p:cNvPr id="6" name="Rectangle 5"/>
          <p:cNvSpPr/>
          <p:nvPr/>
        </p:nvSpPr>
        <p:spPr>
          <a:xfrm flipV="1">
            <a:off x="2046818" y="1455804"/>
            <a:ext cx="5474899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64417" y="1910268"/>
            <a:ext cx="547515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Talk to a parent, guardian, or relative to find out where your family originated from (which country did they live in before coming to Canada, or if First Nations, which area of Canada?</a:t>
            </a:r>
            <a:endParaRPr lang="en-CA" sz="2800" dirty="0">
              <a:solidFill>
                <a:prstClr val="black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1" name="Picture 2" descr="http://hayo.co/vigor/wp-content/uploads/2014/06/world-ma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89" y="2196288"/>
            <a:ext cx="3133273" cy="2349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439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292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Aharoni</vt:lpstr>
      <vt:lpstr>Arial</vt:lpstr>
      <vt:lpstr>Calibri</vt:lpstr>
      <vt:lpstr>Calibri Light</vt:lpstr>
      <vt:lpstr>1_Office Theme</vt:lpstr>
      <vt:lpstr>PowerPoint Presentation</vt:lpstr>
      <vt:lpstr>Your Task</vt:lpstr>
      <vt:lpstr>Process</vt:lpstr>
      <vt:lpstr>PowerPoint Presentation</vt:lpstr>
      <vt:lpstr>Debrief  Discussion</vt:lpstr>
      <vt:lpstr>Your Homework</vt:lpstr>
    </vt:vector>
  </TitlesOfParts>
  <Company>Nechako Lakes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Janice Beck</dc:creator>
  <cp:lastModifiedBy>Janice Beck</cp:lastModifiedBy>
  <cp:revision>1</cp:revision>
  <dcterms:created xsi:type="dcterms:W3CDTF">2016-02-03T20:02:28Z</dcterms:created>
  <dcterms:modified xsi:type="dcterms:W3CDTF">2016-02-03T20:02:46Z</dcterms:modified>
</cp:coreProperties>
</file>