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2" r:id="rId5"/>
    <p:sldId id="261" r:id="rId6"/>
    <p:sldId id="259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45E-EF3A-44DC-BF87-0C33897973ED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1FB-375B-4A95-95B1-462C0A68A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18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45E-EF3A-44DC-BF87-0C33897973ED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1FB-375B-4A95-95B1-462C0A68A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17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45E-EF3A-44DC-BF87-0C33897973ED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1FB-375B-4A95-95B1-462C0A68A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939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45E-EF3A-44DC-BF87-0C33897973ED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1FB-375B-4A95-95B1-462C0A68A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274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45E-EF3A-44DC-BF87-0C33897973ED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1FB-375B-4A95-95B1-462C0A68A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62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45E-EF3A-44DC-BF87-0C33897973ED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1FB-375B-4A95-95B1-462C0A68A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22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45E-EF3A-44DC-BF87-0C33897973ED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1FB-375B-4A95-95B1-462C0A68A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52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45E-EF3A-44DC-BF87-0C33897973ED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1FB-375B-4A95-95B1-462C0A68A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72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45E-EF3A-44DC-BF87-0C33897973ED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1FB-375B-4A95-95B1-462C0A68A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6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45E-EF3A-44DC-BF87-0C33897973ED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1FB-375B-4A95-95B1-462C0A68A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04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45E-EF3A-44DC-BF87-0C33897973ED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31FB-375B-4A95-95B1-462C0A68A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1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C45E-EF3A-44DC-BF87-0C33897973ED}" type="datetimeFigureOut">
              <a:rPr lang="en-CA" smtClean="0"/>
              <a:t>24/09/2015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31FB-375B-4A95-95B1-462C0A68A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94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_dHdNOgS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171904">
            <a:off x="428223" y="2976922"/>
            <a:ext cx="7772400" cy="2387600"/>
          </a:xfrm>
        </p:spPr>
        <p:txBody>
          <a:bodyPr>
            <a:normAutofit/>
          </a:bodyPr>
          <a:lstStyle/>
          <a:p>
            <a:r>
              <a:rPr lang="en-C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anose="03070502030502020203" pitchFamily="66" charset="0"/>
              </a:rPr>
              <a:t>Music &amp; Lyrics</a:t>
            </a:r>
            <a:endParaRPr lang="en-CA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4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288" y="2764468"/>
            <a:ext cx="5941885" cy="132556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CA" sz="60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“I was tempted to eat the rotten flesh of my comrade.”</a:t>
            </a:r>
            <a:endParaRPr lang="en-CA" sz="6000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7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798" y="4346433"/>
            <a:ext cx="4677107" cy="132556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CA" sz="6000" dirty="0" smtClean="0">
                <a:solidFill>
                  <a:srgbClr val="A91200"/>
                </a:solidFill>
                <a:latin typeface="Britannic Bold" panose="020B0903060703020204" pitchFamily="34" charset="0"/>
              </a:rPr>
              <a:t>RAPS ABOUT</a:t>
            </a:r>
            <a:endParaRPr lang="en-CA" sz="6000" dirty="0">
              <a:solidFill>
                <a:srgbClr val="A912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219737">
            <a:off x="1521153" y="567725"/>
            <a:ext cx="6144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chemeClr val="bg1"/>
                </a:solidFill>
                <a:latin typeface="Britannic Bold" panose="020B0903060703020204" pitchFamily="34" charset="0"/>
              </a:rPr>
              <a:t>EX-CHILD SOLDIER</a:t>
            </a:r>
            <a:r>
              <a:rPr lang="en-CA" sz="5400" dirty="0">
                <a:solidFill>
                  <a:schemeClr val="bg1"/>
                </a:solidFill>
                <a:latin typeface="Viner Hand ITC" panose="03070502030502020203" pitchFamily="66" charset="0"/>
              </a:rPr>
              <a:t/>
            </a:r>
            <a:br>
              <a:rPr lang="en-CA" sz="5400" dirty="0">
                <a:solidFill>
                  <a:schemeClr val="bg1"/>
                </a:solidFill>
                <a:latin typeface="Viner Hand ITC" panose="03070502030502020203" pitchFamily="66" charset="0"/>
              </a:rPr>
            </a:b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291486" y="5326457"/>
            <a:ext cx="4229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A91200"/>
                </a:solidFill>
                <a:latin typeface="Britannic Bold" panose="020B0903060703020204" pitchFamily="34" charset="0"/>
              </a:rPr>
              <a:t>HELLISH LIFE</a:t>
            </a:r>
            <a:endParaRPr lang="en-US" sz="5400" dirty="0"/>
          </a:p>
        </p:txBody>
      </p:sp>
      <p:pic>
        <p:nvPicPr>
          <p:cNvPr id="1026" name="Picture 2" descr="http://gatwitchrecords.com/wp-content/uploads/2012/10/8e7950ca-1df2-424c-811d-fb6ec5e8fe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239">
            <a:off x="2779133" y="1480932"/>
            <a:ext cx="4980313" cy="317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914271" y="6088559"/>
            <a:ext cx="422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By Jill Dougherty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s://azatty.files.wordpress.com/2010/10/su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9" y="0"/>
            <a:ext cx="745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8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32" y="28775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CA" sz="54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Emmanuel Jal</a:t>
            </a:r>
            <a:endParaRPr lang="en-CA" sz="5400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42332"/>
            <a:ext cx="8087932" cy="940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CA" sz="1600" dirty="0" smtClean="0">
                <a:solidFill>
                  <a:schemeClr val="bg1"/>
                </a:solidFill>
                <a:hlinkClick r:id="rId3"/>
              </a:rPr>
              <a:t>www.youtube.com/watch?v=nF_dHdNOgSA</a:t>
            </a:r>
            <a:r>
              <a:rPr lang="en-CA" sz="1600" dirty="0" smtClean="0">
                <a:solidFill>
                  <a:schemeClr val="bg1"/>
                </a:solidFill>
              </a:rPr>
              <a:t> </a:t>
            </a:r>
            <a:endParaRPr lang="en-CA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kiss100.co.ke/wp-content/uploads/2015/01/104384-World-Refugee-Day-Advert-Photo-medium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r="13155"/>
          <a:stretch/>
        </p:blipFill>
        <p:spPr bwMode="auto">
          <a:xfrm rot="469879">
            <a:off x="3506809" y="1938081"/>
            <a:ext cx="5061609" cy="4305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636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003" y="339489"/>
            <a:ext cx="7886700" cy="1325563"/>
          </a:xfrm>
        </p:spPr>
        <p:txBody>
          <a:bodyPr>
            <a:normAutofit/>
          </a:bodyPr>
          <a:lstStyle/>
          <a:p>
            <a:r>
              <a:rPr lang="en-C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Folsom Prison Blues</a:t>
            </a:r>
            <a:endParaRPr lang="en-C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83" y="3731338"/>
            <a:ext cx="8810714" cy="1302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dirty="0" smtClean="0"/>
              <a:t>(individual- on back of your lyrics sheet)</a:t>
            </a:r>
          </a:p>
          <a:p>
            <a:pPr lvl="1"/>
            <a:r>
              <a:rPr lang="en-CA" sz="4000" b="1" dirty="0" smtClean="0"/>
              <a:t>What do you think is the theme or message of this song?</a:t>
            </a:r>
          </a:p>
          <a:p>
            <a:pPr lvl="1"/>
            <a:endParaRPr lang="en-CA" sz="3200" dirty="0"/>
          </a:p>
          <a:p>
            <a:pPr marL="457200" lvl="1" indent="0">
              <a:buNone/>
            </a:pPr>
            <a:endParaRPr lang="en-CA" sz="3200" dirty="0" smtClean="0"/>
          </a:p>
          <a:p>
            <a:pPr lvl="1"/>
            <a:endParaRPr lang="en-CA" sz="3200" dirty="0"/>
          </a:p>
          <a:p>
            <a:pPr lvl="1"/>
            <a:endParaRPr lang="en-CA" sz="3200" dirty="0"/>
          </a:p>
        </p:txBody>
      </p:sp>
      <p:pic>
        <p:nvPicPr>
          <p:cNvPr id="1026" name="Picture 2" descr="http://www.johnnycashstore.com/media/cds/large/legend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3" y="339489"/>
            <a:ext cx="2382496" cy="23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9139" y="1461331"/>
            <a:ext cx="6312850" cy="69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s://www.englishclub.com/images/writing/writ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12" y="1919865"/>
            <a:ext cx="1184254" cy="150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84832" y="22714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Write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68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003" y="339489"/>
            <a:ext cx="7886700" cy="1325563"/>
          </a:xfrm>
        </p:spPr>
        <p:txBody>
          <a:bodyPr>
            <a:normAutofit/>
          </a:bodyPr>
          <a:lstStyle/>
          <a:p>
            <a:r>
              <a:rPr lang="en-C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Folsom Prison Blues</a:t>
            </a:r>
            <a:endParaRPr lang="en-C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83" y="3731338"/>
            <a:ext cx="7929806" cy="1302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dirty="0" smtClean="0"/>
              <a:t>(individual- on back of your lyrics sheet)</a:t>
            </a:r>
          </a:p>
          <a:p>
            <a:pPr lvl="1"/>
            <a:r>
              <a:rPr lang="en-CA" sz="4000" b="1" dirty="0" smtClean="0"/>
              <a:t>Pick and write down 5 lines that make reference to crime</a:t>
            </a:r>
          </a:p>
          <a:p>
            <a:pPr lvl="1"/>
            <a:endParaRPr lang="en-CA" sz="3200" dirty="0"/>
          </a:p>
          <a:p>
            <a:pPr marL="457200" lvl="1" indent="0">
              <a:buNone/>
            </a:pPr>
            <a:endParaRPr lang="en-CA" sz="3200" dirty="0" smtClean="0"/>
          </a:p>
          <a:p>
            <a:pPr lvl="1"/>
            <a:endParaRPr lang="en-CA" sz="3200" dirty="0"/>
          </a:p>
          <a:p>
            <a:pPr lvl="1"/>
            <a:endParaRPr lang="en-CA" sz="3200" dirty="0"/>
          </a:p>
        </p:txBody>
      </p:sp>
      <p:pic>
        <p:nvPicPr>
          <p:cNvPr id="1026" name="Picture 2" descr="http://www.johnnycashstore.com/media/cds/large/legend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3" y="339489"/>
            <a:ext cx="2382496" cy="23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9139" y="1461331"/>
            <a:ext cx="6312850" cy="69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s://www.englishclub.com/images/writing/writ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12" y="1919865"/>
            <a:ext cx="1184254" cy="150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84832" y="22714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Write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372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</TotalTime>
  <Words>80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Britannic Bold</vt:lpstr>
      <vt:lpstr>Calibri</vt:lpstr>
      <vt:lpstr>Calibri Light</vt:lpstr>
      <vt:lpstr>Viner Hand ITC</vt:lpstr>
      <vt:lpstr>Office Theme</vt:lpstr>
      <vt:lpstr>Music &amp; Lyrics</vt:lpstr>
      <vt:lpstr>“I was tempted to eat the rotten flesh of my comrade.”</vt:lpstr>
      <vt:lpstr>RAPS ABOUT</vt:lpstr>
      <vt:lpstr>PowerPoint Presentation</vt:lpstr>
      <vt:lpstr>Emmanuel Jal</vt:lpstr>
      <vt:lpstr>Folsom Prison Blues</vt:lpstr>
      <vt:lpstr>Folsom Prison Blues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&amp; Lyrics</dc:title>
  <dc:creator>Janice Beck</dc:creator>
  <cp:lastModifiedBy>Janice Beck</cp:lastModifiedBy>
  <cp:revision>9</cp:revision>
  <dcterms:created xsi:type="dcterms:W3CDTF">2015-09-22T04:10:10Z</dcterms:created>
  <dcterms:modified xsi:type="dcterms:W3CDTF">2015-09-24T15:29:17Z</dcterms:modified>
</cp:coreProperties>
</file>