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57" r:id="rId2"/>
  </p:sldMasterIdLst>
  <p:sldIdLst>
    <p:sldId id="257" r:id="rId3"/>
    <p:sldId id="258" r:id="rId4"/>
    <p:sldId id="264" r:id="rId5"/>
    <p:sldId id="260" r:id="rId6"/>
    <p:sldId id="261" r:id="rId7"/>
    <p:sldId id="262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B80"/>
    <a:srgbClr val="0B3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8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0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8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9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58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3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32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9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86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7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C50-94E6-4197-8C08-3807AE0A3C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5842-DAC9-4397-89EA-802E61BD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3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1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7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3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HVt3-yEEe0w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-Oh6RCNM0" TargetMode="External"/><Relationship Id="rId2" Type="http://schemas.openxmlformats.org/officeDocument/2006/relationships/hyperlink" Target="https://www.youtube.com/watch?v=_gaxFSO4eQA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600"/>
            <a:ext cx="7772400" cy="1723868"/>
          </a:xfrm>
        </p:spPr>
        <p:txBody>
          <a:bodyPr>
            <a:normAutofit/>
          </a:bodyPr>
          <a:lstStyle/>
          <a:p>
            <a:r>
              <a:rPr lang="en-CA" sz="8800" dirty="0" smtClean="0">
                <a:solidFill>
                  <a:srgbClr val="493315"/>
                </a:solidFill>
                <a:latin typeface="Adobe Caslon Pro Bold" panose="0205070206050A020403" pitchFamily="18" charset="0"/>
              </a:rPr>
              <a:t>Silent Reading</a:t>
            </a:r>
            <a:endParaRPr lang="en-CA" sz="8800" dirty="0">
              <a:solidFill>
                <a:srgbClr val="493315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759" y="2280184"/>
            <a:ext cx="7206241" cy="1655762"/>
          </a:xfrm>
        </p:spPr>
        <p:txBody>
          <a:bodyPr>
            <a:normAutofit/>
          </a:bodyPr>
          <a:lstStyle/>
          <a:p>
            <a:r>
              <a:rPr lang="en-CA" sz="2800" i="1" dirty="0" smtClean="0">
                <a:solidFill>
                  <a:srgbClr val="86683B"/>
                </a:solidFill>
                <a:latin typeface="Adobe Caslon Pro Bold" panose="0205070206050A020403" pitchFamily="18" charset="0"/>
              </a:rPr>
              <a:t>“Reading forces you to be quiet in a world that no longer makes places for that” – John Green</a:t>
            </a:r>
            <a:endParaRPr lang="en-CA" sz="2800" i="1" dirty="0">
              <a:solidFill>
                <a:srgbClr val="86683B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3351" y="296002"/>
            <a:ext cx="8289421" cy="1524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ELOs</a:t>
            </a:r>
            <a:r>
              <a:rPr lang="en-US" sz="4400" dirty="0" smtClean="0"/>
              <a:t> (Your learning goals)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667" y="1820002"/>
            <a:ext cx="8747333" cy="376767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R"/>
            </a:pPr>
            <a:r>
              <a:rPr lang="en-US" sz="3600" dirty="0" smtClean="0"/>
              <a:t>    I can identify a topic sentence/main idea</a:t>
            </a:r>
          </a:p>
          <a:p>
            <a:pPr>
              <a:buFont typeface="Wingdings 2" panose="05020102010507070707" pitchFamily="18" charset="2"/>
              <a:buChar char="R"/>
            </a:pPr>
            <a:r>
              <a:rPr lang="en-US" sz="3600" dirty="0"/>
              <a:t> </a:t>
            </a:r>
            <a:r>
              <a:rPr lang="en-US" sz="3600" dirty="0" smtClean="0"/>
              <a:t>   I can identify 3 supporting details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00755" y="1492524"/>
            <a:ext cx="75715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Review: main idea sheet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3" y="2142068"/>
            <a:ext cx="7980192" cy="41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749" y="509085"/>
            <a:ext cx="7772400" cy="14562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poem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2" y="4515729"/>
            <a:ext cx="8693833" cy="1894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 smtClean="0">
              <a:hlinkClick r:id="rId2"/>
            </a:endParaRPr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https</a:t>
            </a:r>
            <a:r>
              <a:rPr lang="en-CA" sz="3200" dirty="0">
                <a:hlinkClick r:id="rId2"/>
              </a:rPr>
              <a:t>://www.youtube.com/watch?v=HVt3-yEEe0w</a:t>
            </a:r>
            <a:r>
              <a:rPr lang="en-CA" sz="3200" dirty="0"/>
              <a:t> </a:t>
            </a:r>
          </a:p>
          <a:p>
            <a:endParaRPr lang="en-US" sz="3200" dirty="0"/>
          </a:p>
        </p:txBody>
      </p:sp>
      <p:pic>
        <p:nvPicPr>
          <p:cNvPr id="2050" name="Picture 2" descr="http://www.dpcdsb.org/NR/rdonlyres/4C9D5412-C72A-4CE7-98C1-7E9C104E0084/143368/spoken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64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046" y="3038622"/>
            <a:ext cx="7709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“Child soldiers are NOT just African boys holding guns”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By </a:t>
            </a:r>
            <a:r>
              <a:rPr lang="en-US" sz="2800" dirty="0" err="1" smtClean="0"/>
              <a:t>Mallorie</a:t>
            </a:r>
            <a:r>
              <a:rPr lang="en-US" sz="2800" dirty="0" smtClean="0"/>
              <a:t> Cornelius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3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87" y="105399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Child Soldier Paragraphs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87" y="1649339"/>
            <a:ext cx="7772400" cy="4640366"/>
          </a:xfrm>
          <a:solidFill>
            <a:srgbClr val="0B317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i="1" dirty="0"/>
              <a:t>Directions:</a:t>
            </a:r>
            <a:r>
              <a:rPr lang="en-CA" sz="2400" i="1" dirty="0"/>
              <a:t> 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2400" i="1" dirty="0" smtClean="0"/>
              <a:t>  </a:t>
            </a:r>
            <a:r>
              <a:rPr lang="en-CA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Read </a:t>
            </a:r>
            <a:r>
              <a:rPr lang="en-CA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paragraph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2400" i="1" dirty="0" smtClean="0"/>
              <a:t>  Look </a:t>
            </a:r>
            <a:r>
              <a:rPr lang="en-CA" sz="2400" i="1" dirty="0"/>
              <a:t>up any words that you don’t understand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2400" i="1" dirty="0" smtClean="0"/>
              <a:t>  </a:t>
            </a:r>
            <a:r>
              <a:rPr lang="en-CA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Highlight/circle </a:t>
            </a:r>
            <a:r>
              <a:rPr lang="en-CA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main idea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2400" i="1" dirty="0" smtClean="0"/>
              <a:t>  Highlight </a:t>
            </a:r>
            <a:r>
              <a:rPr lang="en-CA" sz="2400" i="1" dirty="0"/>
              <a:t>(in a different colour)/underline the key words for supporting details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CA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Fill </a:t>
            </a:r>
            <a:r>
              <a:rPr lang="en-CA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attached graphic organizer with the main idea and supporting details (point form!)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37830" y="1236150"/>
            <a:ext cx="60675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87" y="105399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Child Soldier Paragraphs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45" y="2016808"/>
            <a:ext cx="7772400" cy="4161801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i="1" dirty="0">
                <a:solidFill>
                  <a:srgbClr val="002060"/>
                </a:solidFill>
              </a:rPr>
              <a:t>Directions:</a:t>
            </a:r>
            <a:r>
              <a:rPr lang="en-CA" sz="2400" i="1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You have been given the </a:t>
            </a:r>
            <a:r>
              <a:rPr lang="en-US" sz="2400" dirty="0" smtClean="0">
                <a:solidFill>
                  <a:srgbClr val="00B050"/>
                </a:solidFill>
              </a:rPr>
              <a:t>SUPPORTING DETAILS </a:t>
            </a:r>
            <a:r>
              <a:rPr lang="en-US" sz="2400" dirty="0" smtClean="0">
                <a:solidFill>
                  <a:srgbClr val="002060"/>
                </a:solidFill>
              </a:rPr>
              <a:t>of a paragraph. 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Read the paragraph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Come up with the MAIN IDEA that all of the supporting details fit with or explain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Make sure that all sentences fit with your main idea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Write the MAIN IDEA above the supporting details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7830" y="1236150"/>
            <a:ext cx="60675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Videos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How </a:t>
            </a:r>
            <a:r>
              <a:rPr lang="en-CA" sz="2800" dirty="0" smtClean="0"/>
              <a:t>ISIS Brainwashes Child Soldiers</a:t>
            </a:r>
          </a:p>
          <a:p>
            <a:pPr marL="0" indent="0">
              <a:buNone/>
            </a:pPr>
            <a:r>
              <a:rPr lang="en-CA" sz="2800" dirty="0">
                <a:hlinkClick r:id="rId2"/>
              </a:rPr>
              <a:t>https://www.youtube.com/watch?v=_</a:t>
            </a:r>
            <a:r>
              <a:rPr lang="en-CA" sz="2800" dirty="0" smtClean="0">
                <a:hlinkClick r:id="rId2"/>
              </a:rPr>
              <a:t>gaxFSO4eQA</a:t>
            </a:r>
            <a:r>
              <a:rPr lang="en-CA" sz="2800" dirty="0" smtClean="0"/>
              <a:t>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Ishmael </a:t>
            </a:r>
            <a:r>
              <a:rPr lang="en-CA" sz="2800" dirty="0" err="1" smtClean="0"/>
              <a:t>Beah’s</a:t>
            </a:r>
            <a:r>
              <a:rPr lang="en-CA" sz="2800" dirty="0" smtClean="0"/>
              <a:t> message</a:t>
            </a:r>
          </a:p>
          <a:p>
            <a:pPr marL="0" indent="0">
              <a:buNone/>
            </a:pPr>
            <a:r>
              <a:rPr lang="en-CA" sz="2800" dirty="0">
                <a:hlinkClick r:id="rId3"/>
              </a:rPr>
              <a:t>https://</a:t>
            </a:r>
            <a:r>
              <a:rPr lang="en-CA" sz="2800" dirty="0" smtClean="0">
                <a:hlinkClick r:id="rId3"/>
              </a:rPr>
              <a:t>www.youtube.com/watch?v=Us-Oh6RCNM0</a:t>
            </a:r>
            <a:r>
              <a:rPr lang="en-CA" sz="2800" dirty="0" smtClean="0"/>
              <a:t>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5369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28" y="404502"/>
            <a:ext cx="7772400" cy="145626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Topic/support/conclusion sheet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34" y="2415533"/>
            <a:ext cx="7772400" cy="2481207"/>
          </a:xfrm>
          <a:solidFill>
            <a:srgbClr val="184B8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Complete these two pages to practice identifying parts of a paragraph, as well as choosing good supporting sentences for a main idea.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34" y="1632247"/>
            <a:ext cx="7315200" cy="5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liparthut.com/clip-arts/894/writing-clip-art-894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6" l="0" r="100000">
                        <a14:foregroundMark x1="45467" y1="9613" x2="45467" y2="9613"/>
                        <a14:foregroundMark x1="51467" y1="4911" x2="51467" y2="4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83" y="3862699"/>
            <a:ext cx="2024498" cy="25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8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314179"/>
            <a:ext cx="7772400" cy="14562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stuck with you today?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63" y="1995530"/>
            <a:ext cx="5160755" cy="42505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your post-it note, write down something that you will remember from today’s lessons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your way out, stick it on the poster “Something that stuck with you today…”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://images.liveluvcreate.com/create/b/blue_post_it_note-455829.jpg?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530"/>
            <a:ext cx="3378334" cy="36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5841" y="1448972"/>
            <a:ext cx="64641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52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3322</TotalTime>
  <Words>263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Caslon Pro Bold</vt:lpstr>
      <vt:lpstr>Arial</vt:lpstr>
      <vt:lpstr>Calibri</vt:lpstr>
      <vt:lpstr>Calibri Light</vt:lpstr>
      <vt:lpstr>Wingdings</vt:lpstr>
      <vt:lpstr>Wingdings 2</vt:lpstr>
      <vt:lpstr>1_Office Theme</vt:lpstr>
      <vt:lpstr>Celestial</vt:lpstr>
      <vt:lpstr>Silent Reading</vt:lpstr>
      <vt:lpstr>ELOs (Your learning goals)</vt:lpstr>
      <vt:lpstr>Review: main idea sheet</vt:lpstr>
      <vt:lpstr>poem</vt:lpstr>
      <vt:lpstr>Child Soldier Paragraphs</vt:lpstr>
      <vt:lpstr>Child Soldier Paragraphs</vt:lpstr>
      <vt:lpstr>Videos</vt:lpstr>
      <vt:lpstr>Topic/support/conclusion sheet</vt:lpstr>
      <vt:lpstr>What stuck with you today?</vt:lpstr>
    </vt:vector>
  </TitlesOfParts>
  <Company>Nechako Lakes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Reading</dc:title>
  <dc:creator>Janice Beck</dc:creator>
  <cp:lastModifiedBy>Janice Beck</cp:lastModifiedBy>
  <cp:revision>14</cp:revision>
  <dcterms:created xsi:type="dcterms:W3CDTF">2015-11-02T16:29:56Z</dcterms:created>
  <dcterms:modified xsi:type="dcterms:W3CDTF">2015-11-05T16:19:53Z</dcterms:modified>
</cp:coreProperties>
</file>