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8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47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3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F42263-B85A-4E61-9395-E2ED16851B8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1F72-CE55-4C99-8D99-0AE35BD71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5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OYLCy5PVg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War Criminals &amp; Crimes Against Humanity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aftermath &amp; The wartime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9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7" y="575483"/>
            <a:ext cx="4788344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Aftermath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95" y="1976013"/>
            <a:ext cx="4197227" cy="4195481"/>
          </a:xfrm>
        </p:spPr>
        <p:txBody>
          <a:bodyPr>
            <a:noAutofit/>
          </a:bodyPr>
          <a:lstStyle/>
          <a:p>
            <a:r>
              <a:rPr lang="en-US" dirty="0" smtClean="0"/>
              <a:t>The atrocities committed by the Nazis were on a scale never before seen</a:t>
            </a:r>
          </a:p>
          <a:p>
            <a:r>
              <a:rPr lang="en-US" dirty="0" smtClean="0"/>
              <a:t>As war was winding down, deaths camps were discovered one after another, and the true scope of Nazi crimes was becoming clear</a:t>
            </a:r>
          </a:p>
          <a:p>
            <a:r>
              <a:rPr lang="en-US" dirty="0" smtClean="0"/>
              <a:t>Allies decided that the perpetrators of these atrocities would be punished</a:t>
            </a:r>
            <a:endParaRPr lang="en-US" dirty="0"/>
          </a:p>
        </p:txBody>
      </p:sp>
      <p:pic>
        <p:nvPicPr>
          <p:cNvPr id="1028" name="Picture 4" descr="http://upload.wikimedia.org/wikipedia/commons/thumb/b/ba/The_Liberation_of_Bergen-belsen_Concentration_Camp,_April_1945_BU4260.jpg/481px-The_Liberation_of_Bergen-belsen_Concentration_Camp,_April_1945_BU4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684">
            <a:off x="5423068" y="-42728"/>
            <a:ext cx="3031306" cy="302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e/e7/Ebensee_concentration_camp_prisoners_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97" y="3000797"/>
            <a:ext cx="4319258" cy="3170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5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564" y="351936"/>
            <a:ext cx="7055380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Crimes Court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93" y="4885907"/>
            <a:ext cx="8247934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Never before </a:t>
            </a:r>
            <a:r>
              <a:rPr lang="en-US" sz="2800" dirty="0" smtClean="0"/>
              <a:t>had leaders legally charged other leaders for their immoral actions during a war.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0073" y="1385532"/>
            <a:ext cx="801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LOCATED AT NUREMBERG: “NUREMBERG TRIALS”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 descr="http://cdn.history.com/sites/2/2013/11/Nurember-Trial-Hero-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50" y="2311506"/>
            <a:ext cx="6856487" cy="2241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ww2m.com/wp-content/uploads/2011/09/nurnberg006-821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84">
            <a:off x="437708" y="2268502"/>
            <a:ext cx="1751888" cy="218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4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1/15/Gerichtsgeb%C3%A4ude_n%C3%BCrn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61"/>
            <a:ext cx="9117421" cy="44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avel1000places.com/ResV/LocationMaps/germany_nuremberg_loc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538">
            <a:off x="257333" y="3264739"/>
            <a:ext cx="2379285" cy="30782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5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564" y="351936"/>
            <a:ext cx="7055380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Crimes Court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27" y="2114780"/>
            <a:ext cx="3897354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177 Nazis </a:t>
            </a:r>
            <a:r>
              <a:rPr lang="en-US" sz="2800" dirty="0" smtClean="0"/>
              <a:t>were indicted for crimes committed during the Holocaust.  </a:t>
            </a:r>
            <a:endParaRPr lang="en-US" sz="2800" dirty="0"/>
          </a:p>
          <a:p>
            <a:r>
              <a:rPr lang="en-US" sz="2800" dirty="0" smtClean="0"/>
              <a:t>Several of the guilty were hanged, many were given long prison sentences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004" y="1241126"/>
            <a:ext cx="801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“NUREMBERG TRIALS”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http://www.mullocksauctions.co.uk/wmsimages/Hist-24Jan2012B/26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454">
            <a:off x="3962794" y="2312327"/>
            <a:ext cx="5052426" cy="366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77" y="515662"/>
            <a:ext cx="7055380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Nuremberg Trials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01" y="1916192"/>
            <a:ext cx="8188113" cy="4195481"/>
          </a:xfrm>
        </p:spPr>
        <p:txBody>
          <a:bodyPr/>
          <a:lstStyle/>
          <a:p>
            <a:r>
              <a:rPr lang="en-US" dirty="0" smtClean="0"/>
              <a:t>Some of the defendants at Nuremberg claimed that they were merely following orders and that they should not be individually held accountable.  Do you agree?  Why or why not?  </a:t>
            </a:r>
            <a:endParaRPr lang="en-US" dirty="0"/>
          </a:p>
          <a:p>
            <a:r>
              <a:rPr lang="en-US" dirty="0" smtClean="0"/>
              <a:t>What would you have done under the circumstances?  Explain why.</a:t>
            </a:r>
          </a:p>
          <a:p>
            <a:endParaRPr lang="en-US" dirty="0"/>
          </a:p>
          <a:p>
            <a:r>
              <a:rPr lang="en-US" dirty="0"/>
              <a:t>Milgram Experiment: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www.youtube.com/watch?v=xOYLCy5PVgM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3342" y="1287425"/>
            <a:ext cx="45805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564" y="351936"/>
            <a:ext cx="7055380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Crimes Court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93" y="2826370"/>
            <a:ext cx="824793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Had impact on development if international criminal law</a:t>
            </a:r>
          </a:p>
          <a:p>
            <a:r>
              <a:rPr lang="en-US" sz="2800" dirty="0" smtClean="0"/>
              <a:t>Eventually led to creation of International Criminal Court (ICC)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274" y="1404640"/>
            <a:ext cx="801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LEGACY of the Nuremberg trials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7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199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War Criminals &amp; Crimes Against Humanity</vt:lpstr>
      <vt:lpstr>The Aftermath</vt:lpstr>
      <vt:lpstr>War Crimes Court</vt:lpstr>
      <vt:lpstr>PowerPoint Presentation</vt:lpstr>
      <vt:lpstr>War Crimes Court</vt:lpstr>
      <vt:lpstr>Nuremberg Trials</vt:lpstr>
      <vt:lpstr>War Crimes Court</vt:lpstr>
    </vt:vector>
  </TitlesOfParts>
  <Company>Nechako Lakes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Criminals &amp; Crimes Against Humanity</dc:title>
  <dc:creator>Janice Beck</dc:creator>
  <cp:lastModifiedBy>Janice Beck</cp:lastModifiedBy>
  <cp:revision>5</cp:revision>
  <dcterms:created xsi:type="dcterms:W3CDTF">2015-05-15T18:05:56Z</dcterms:created>
  <dcterms:modified xsi:type="dcterms:W3CDTF">2015-05-15T19:00:34Z</dcterms:modified>
</cp:coreProperties>
</file>