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7"/>
  </p:notesMasterIdLst>
  <p:sldIdLst>
    <p:sldId id="267" r:id="rId4"/>
    <p:sldId id="257" r:id="rId5"/>
    <p:sldId id="260" r:id="rId6"/>
    <p:sldId id="277" r:id="rId7"/>
    <p:sldId id="268" r:id="rId8"/>
    <p:sldId id="270" r:id="rId9"/>
    <p:sldId id="271" r:id="rId10"/>
    <p:sldId id="272" r:id="rId11"/>
    <p:sldId id="282" r:id="rId12"/>
    <p:sldId id="281" r:id="rId13"/>
    <p:sldId id="283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61DF6-8BC7-4346-8865-EC9167AED44E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406F-CC00-4DDC-B4E3-4D66C601E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09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4446F-B837-4BB1-8450-AD7C14F27B41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96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26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75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A3C5C23-665D-43ED-9C2D-F8BE0F429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67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4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52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4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5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05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42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8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215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1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7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2902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87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5658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06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871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237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27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70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03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08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E76-FF41-BC4B-9B80-CE01B3EBE1FB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2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4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7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2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39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6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986A-DBD7-4551-B139-2915D7359AC7}" type="datetimeFigureOut">
              <a:rPr lang="en-CA" smtClean="0"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B23A-D6C9-458E-9FD0-0C50E679DC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5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BC2C-DA85-48D8-9D92-9BB143A38D0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E9E1-C76A-4580-93D2-8DA5D4981B7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457200"/>
            <a:fld id="{7ACB9468-1D31-1142-93D8-E55FDD601D3F}" type="datetimeFigureOut">
              <a:rPr lang="en-US" smtClean="0">
                <a:solidFill>
                  <a:srgbClr val="FEFAC9"/>
                </a:solidFill>
              </a:rPr>
              <a:pPr defTabSz="457200"/>
              <a:t>4/28/2015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defTabSz="457200"/>
            <a:fld id="{09BFFE76-FF41-BC4B-9B80-CE01B3EBE1FB}" type="slidenum">
              <a:rPr lang="en-US" smtClean="0">
                <a:solidFill>
                  <a:srgbClr val="FEFAC9"/>
                </a:solidFill>
              </a:rPr>
              <a:pPr defTabSz="457200"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788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NASCj4YcHDQ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118" y="274973"/>
            <a:ext cx="10515600" cy="1325563"/>
          </a:xfrm>
        </p:spPr>
        <p:txBody>
          <a:bodyPr>
            <a:normAutofit/>
          </a:bodyPr>
          <a:lstStyle/>
          <a:p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</a:t>
            </a:r>
            <a:r>
              <a:rPr lang="en-CA" sz="6000" dirty="0" smtClean="0">
                <a:latin typeface="Algerian" panose="04020705040A02060702" pitchFamily="82" charset="0"/>
              </a:rPr>
              <a:t>utline for </a:t>
            </a:r>
            <a:r>
              <a:rPr lang="en-CA" sz="8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</a:t>
            </a:r>
            <a:r>
              <a:rPr lang="en-CA" sz="6000" dirty="0" smtClean="0">
                <a:latin typeface="Algerian" panose="04020705040A02060702" pitchFamily="82" charset="0"/>
              </a:rPr>
              <a:t>oday:</a:t>
            </a:r>
            <a:endParaRPr lang="en-CA" sz="6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608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4000" dirty="0" smtClean="0"/>
              <a:t>Review Feudal System</a:t>
            </a:r>
          </a:p>
          <a:p>
            <a:pPr>
              <a:lnSpc>
                <a:spcPct val="150000"/>
              </a:lnSpc>
            </a:pPr>
            <a:r>
              <a:rPr lang="en-CA" sz="4000" dirty="0" smtClean="0"/>
              <a:t>The </a:t>
            </a:r>
            <a:r>
              <a:rPr lang="en-CA" sz="4000" dirty="0" smtClean="0"/>
              <a:t>Domesday </a:t>
            </a:r>
            <a:r>
              <a:rPr lang="en-CA" sz="4000" dirty="0" smtClean="0"/>
              <a:t>Book</a:t>
            </a:r>
          </a:p>
          <a:p>
            <a:pPr>
              <a:lnSpc>
                <a:spcPct val="150000"/>
              </a:lnSpc>
            </a:pPr>
            <a:r>
              <a:rPr lang="en-CA" sz="4000" dirty="0" smtClean="0"/>
              <a:t>Manors</a:t>
            </a:r>
            <a:endParaRPr lang="en-CA" sz="4000" dirty="0" smtClean="0"/>
          </a:p>
          <a:p>
            <a:endParaRPr lang="en-CA" dirty="0"/>
          </a:p>
        </p:txBody>
      </p:sp>
      <p:pic>
        <p:nvPicPr>
          <p:cNvPr id="5" name="Picture 2" descr="http://b68389.medialib.glogster.com/media/f30f6954d5ffd83ad0095749bfddb35265187f362ca7a7146dd853352133744b/manorch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07" y="2682440"/>
            <a:ext cx="3389156" cy="24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avelwessex.com/images/Domesday-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89" y="4417880"/>
            <a:ext cx="4476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uffystirling.files.wordpress.com/2012/06/feudal-pyramid-of-pow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1" y="1822578"/>
            <a:ext cx="2876951" cy="20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766"/>
            <a:ext cx="121920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10700" dirty="0">
                <a:solidFill>
                  <a:srgbClr val="C00000"/>
                </a:solidFill>
                <a:latin typeface="Algerian" panose="04020705040A02060702" pitchFamily="82" charset="0"/>
              </a:rPr>
              <a:t>S</a:t>
            </a:r>
            <a:r>
              <a:rPr lang="en-US" altLang="en-US" sz="6600" dirty="0">
                <a:latin typeface="Algerian" panose="04020705040A02060702" pitchFamily="82" charset="0"/>
              </a:rPr>
              <a:t>elf-</a:t>
            </a:r>
            <a:r>
              <a:rPr lang="en-US" altLang="en-US" sz="98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en-US" altLang="en-US" sz="6600" dirty="0">
                <a:latin typeface="Algerian" panose="04020705040A02060702" pitchFamily="82" charset="0"/>
              </a:rPr>
              <a:t>ufficiency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746" y="1761672"/>
            <a:ext cx="11709637" cy="20118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 Being able to supply one’s own needs (to survive)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 Need to be able to grow/produce all basic items needed for food, clothing, and shelter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1828800" y="3451538"/>
            <a:ext cx="8512935" cy="278183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What would you need?  How would you produce/get it?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650"/>
            <a:ext cx="121920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8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en-CA" sz="5400" dirty="0" smtClean="0">
                <a:latin typeface="Algerian" panose="04020705040A02060702" pitchFamily="82" charset="0"/>
              </a:rPr>
              <a:t>ife on a </a:t>
            </a:r>
            <a:r>
              <a:rPr lang="en-CA" sz="8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</a:t>
            </a:r>
            <a:r>
              <a:rPr lang="en-CA" sz="5400" dirty="0" smtClean="0">
                <a:latin typeface="Algerian" panose="04020705040A02060702" pitchFamily="82" charset="0"/>
              </a:rPr>
              <a:t>edieval </a:t>
            </a:r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M</a:t>
            </a:r>
            <a:r>
              <a:rPr lang="en-CA" sz="5400" dirty="0" smtClean="0">
                <a:latin typeface="Algerian" panose="04020705040A02060702" pitchFamily="82" charset="0"/>
              </a:rPr>
              <a:t>anor</a:t>
            </a:r>
            <a:endParaRPr lang="en-CA" sz="5400" dirty="0"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1406" y="1703232"/>
            <a:ext cx="10401837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CA" dirty="0">
                <a:hlinkClick r:id="rId2"/>
              </a:rPr>
              <a:t> </a:t>
            </a: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://www.youtube.com/watch?v=NASCj4YcHDQ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06" y="2711048"/>
            <a:ext cx="8231289" cy="38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4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b68389.medialib.glogster.com/media/f30f6954d5ffd83ad0095749bfddb35265187f362ca7a7146dd853352133744b/manor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5" y="141668"/>
            <a:ext cx="8991465" cy="65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go.hrw.com/venus_images/0377MC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6" y="128453"/>
            <a:ext cx="8666454" cy="64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429794"/>
            <a:ext cx="10515600" cy="1664549"/>
          </a:xfrm>
        </p:spPr>
        <p:txBody>
          <a:bodyPr>
            <a:normAutofit/>
          </a:bodyPr>
          <a:lstStyle/>
          <a:p>
            <a:r>
              <a:rPr lang="en-CA" sz="3600" dirty="0" smtClean="0"/>
              <a:t>Why was the Battle of Hastings </a:t>
            </a:r>
            <a:r>
              <a:rPr lang="en-CA" sz="3600" b="1" dirty="0" smtClean="0"/>
              <a:t>significant</a:t>
            </a:r>
            <a:r>
              <a:rPr lang="en-CA" sz="3600" dirty="0" smtClean="0"/>
              <a:t>?</a:t>
            </a:r>
          </a:p>
          <a:p>
            <a:pPr marL="0" indent="0">
              <a:buNone/>
            </a:pPr>
            <a:endParaRPr lang="en-CA" sz="3600" b="1" dirty="0" smtClean="0"/>
          </a:p>
          <a:p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12442" y="2545777"/>
            <a:ext cx="11230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b="1" dirty="0" smtClean="0"/>
              <a:t>Why </a:t>
            </a:r>
            <a:r>
              <a:rPr lang="en-CA" sz="3600" dirty="0" smtClean="0"/>
              <a:t>did William introduce the feudal system in Britain?</a:t>
            </a:r>
          </a:p>
          <a:p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12442" y="4665467"/>
            <a:ext cx="779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What was the </a:t>
            </a:r>
            <a:r>
              <a:rPr lang="en-CA" sz="3600" b="1" dirty="0" smtClean="0"/>
              <a:t>feudal contract</a:t>
            </a:r>
            <a:r>
              <a:rPr lang="en-CA" sz="3600" dirty="0" smtClean="0"/>
              <a:t>?</a:t>
            </a:r>
          </a:p>
          <a:p>
            <a:endParaRPr lang="en-C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35617" y="1048254"/>
            <a:ext cx="1023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It marked the end of Anglo-Saxon England (because the Normans took over).  It also brought Norman feudalism, a new social and political system, to Britain.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5616" y="3190785"/>
            <a:ext cx="9692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He was familiar with it, and decided it would work well in England because it gave him control over the people (they had to swear loyalty to him).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616" y="5265632"/>
            <a:ext cx="10232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The agreement between nobles/vassals and king, which required them to swear an </a:t>
            </a:r>
            <a:r>
              <a:rPr lang="en-CA" sz="2800" b="1" dirty="0" smtClean="0">
                <a:solidFill>
                  <a:srgbClr val="C00000"/>
                </a:solidFill>
              </a:rPr>
              <a:t>oath of allegiance, </a:t>
            </a:r>
            <a:r>
              <a:rPr lang="en-CA" sz="2800" dirty="0" smtClean="0">
                <a:solidFill>
                  <a:srgbClr val="C00000"/>
                </a:solidFill>
              </a:rPr>
              <a:t>to maintain their part of the bargain (protection, land, loyalty, etc.)</a:t>
            </a:r>
            <a:endParaRPr lang="en-C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nutthelastviking.files.wordpress.com/2010/10/king_william_i_the_conqueror_from_np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160"/>
            <a:ext cx="3129117" cy="44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9194" y="3487467"/>
            <a:ext cx="658580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cap="small" dirty="0">
                <a:solidFill>
                  <a:prstClr val="black"/>
                </a:solidFill>
              </a:rPr>
              <a:t>I CANNOT TRUST THE SAXON LORDS TO CONTROL THE COUNTRY FOR ME.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400" b="1" cap="small" dirty="0">
                <a:solidFill>
                  <a:prstClr val="black"/>
                </a:solidFill>
              </a:rPr>
              <a:t>I NEED TO COLLECT TAXES BUT I DON’T KNOW WHO OWNS WHAT.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400" b="1" cap="small" dirty="0">
                <a:solidFill>
                  <a:prstClr val="black"/>
                </a:solidFill>
              </a:rPr>
              <a:t>IF I DON’T STOP THE REBELS IN THE NORTH THEY WILL SUPPORT A VIKING REBELLION.</a:t>
            </a:r>
            <a:endParaRPr lang="en-GB" sz="24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129117" y="0"/>
            <a:ext cx="8056563" cy="3214688"/>
          </a:xfrm>
          <a:prstGeom prst="cloudCallout">
            <a:avLst>
              <a:gd name="adj1" fmla="val -41773"/>
              <a:gd name="adj2" fmla="val 78898"/>
            </a:avLst>
          </a:prstGeom>
          <a:blipFill dpi="0" rotWithShape="1">
            <a:blip r:embed="rId4">
              <a:alphaModFix amt="34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prstClr val="black"/>
                </a:solidFill>
              </a:rPr>
              <a:t>What sorts of problems did William face once he was crowned king of England?</a:t>
            </a:r>
          </a:p>
        </p:txBody>
      </p:sp>
    </p:spTree>
    <p:extLst>
      <p:ext uri="{BB962C8B-B14F-4D97-AF65-F5344CB8AC3E}">
        <p14:creationId xmlns:p14="http://schemas.microsoft.com/office/powerpoint/2010/main" val="20692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791" y="512447"/>
            <a:ext cx="6585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cap="small" dirty="0">
                <a:solidFill>
                  <a:prstClr val="black"/>
                </a:solidFill>
              </a:rPr>
              <a:t>I CANNOT TRUST THE SAXON LORDS TO CONTROL THE COUNTRY FOR ME</a:t>
            </a:r>
            <a:r>
              <a:rPr lang="en-GB" sz="2400" b="1" cap="small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2" descr="https://knutthelastviking.files.wordpress.com/2010/10/king_william_i_the_conqueror_from_np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333759"/>
            <a:ext cx="3129117" cy="44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19791" y="2844682"/>
            <a:ext cx="6808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cap="small" dirty="0">
                <a:solidFill>
                  <a:prstClr val="black"/>
                </a:solidFill>
              </a:rPr>
              <a:t>I NEED TO COLLECT TAXES BUT I DON’T KNOW WHO OWNS WHAT.</a:t>
            </a:r>
          </a:p>
          <a:p>
            <a:pPr>
              <a:defRPr/>
            </a:pPr>
            <a:endParaRPr lang="en-GB" b="1" cap="small" dirty="0">
              <a:solidFill>
                <a:prstClr val="black"/>
              </a:solidFill>
            </a:endParaRPr>
          </a:p>
          <a:p>
            <a:pPr>
              <a:defRPr/>
            </a:pPr>
            <a:endParaRPr lang="en-GB" b="1" cap="small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003" y="1462678"/>
            <a:ext cx="6461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cap="small" dirty="0">
                <a:solidFill>
                  <a:srgbClr val="C00000"/>
                </a:solidFill>
              </a:rPr>
              <a:t>TOOK THEIR LAND, GAVE IT TO NORMANS.  INTRODUCED NEW SOCIAL SYSTEM= </a:t>
            </a:r>
          </a:p>
          <a:p>
            <a:pPr>
              <a:defRPr/>
            </a:pPr>
            <a:r>
              <a:rPr lang="en-GB" sz="2400" b="1" cap="small" dirty="0">
                <a:solidFill>
                  <a:srgbClr val="002060"/>
                </a:solidFill>
              </a:rPr>
              <a:t>FEUDAL SYSTEM</a:t>
            </a:r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997003" y="3829920"/>
            <a:ext cx="6461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cap="small" dirty="0" smtClean="0">
                <a:solidFill>
                  <a:srgbClr val="002060"/>
                </a:solidFill>
              </a:rPr>
              <a:t>DOMESDAY BOOK= </a:t>
            </a:r>
            <a:r>
              <a:rPr lang="en-GB" sz="2400" b="1" cap="small" dirty="0" smtClean="0">
                <a:solidFill>
                  <a:srgbClr val="C00000"/>
                </a:solidFill>
              </a:rPr>
              <a:t>SURVEY OF POPULATION, LAND, LIVESTOCK, ETC.</a:t>
            </a:r>
            <a:endParaRPr lang="en-GB" sz="2400" b="1" cap="small" dirty="0">
              <a:solidFill>
                <a:srgbClr val="00206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6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38362"/>
            <a:ext cx="8229600" cy="88209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Video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501904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000" dirty="0">
                <a:solidFill>
                  <a:schemeClr val="tx2"/>
                </a:solidFill>
              </a:rPr>
              <a:t>Horrible Histories Domesday </a:t>
            </a:r>
            <a:r>
              <a:rPr lang="en-US" sz="4000" dirty="0" smtClean="0">
                <a:solidFill>
                  <a:schemeClr val="tx2"/>
                </a:solidFill>
              </a:rPr>
              <a:t>Book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(S1E5 5:00)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30" y="2210110"/>
            <a:ext cx="4299168" cy="23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5381" y="1356575"/>
            <a:ext cx="4688436" cy="5090902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 In 1085 William 1</a:t>
            </a:r>
            <a:r>
              <a:rPr lang="en-US" baseline="30000" dirty="0" smtClean="0"/>
              <a:t>st</a:t>
            </a:r>
            <a:r>
              <a:rPr lang="en-US" dirty="0" smtClean="0"/>
              <a:t> ordered a survey to discover the resources and taxable values of all the boroughs and manors in England.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 He wanted to discover:</a:t>
            </a:r>
          </a:p>
          <a:p>
            <a:pPr marL="365760" lvl="1" indent="0"/>
            <a:r>
              <a:rPr lang="en-US" dirty="0" smtClean="0"/>
              <a:t> Who owned what</a:t>
            </a:r>
          </a:p>
          <a:p>
            <a:pPr marL="365760" lvl="1" indent="0"/>
            <a:r>
              <a:rPr lang="en-US" dirty="0" smtClean="0"/>
              <a:t> How much it was worth</a:t>
            </a:r>
          </a:p>
          <a:p>
            <a:pPr marL="365760" lvl="1" indent="0"/>
            <a:r>
              <a:rPr lang="en-US" dirty="0" smtClean="0"/>
              <a:t> How much was owed to him        	as King in tax, rents, and 	military service.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85218"/>
            <a:ext cx="8229600" cy="105838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 Domesday Book</a:t>
            </a:r>
          </a:p>
        </p:txBody>
      </p:sp>
      <p:pic>
        <p:nvPicPr>
          <p:cNvPr id="6" name="Picture 5" descr="Screen Shot 2013-12-30 at 12.14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524000"/>
            <a:ext cx="3733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7659" y="1"/>
            <a:ext cx="8229600" cy="101439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 Domesday Book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566045" y="1067312"/>
            <a:ext cx="5111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 All the information was written down in two big books, which still exist today at the National Archives</a:t>
            </a:r>
          </a:p>
          <a:p>
            <a:pPr defTabSz="457200">
              <a:spcBef>
                <a:spcPct val="50000"/>
              </a:spcBef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GB" sz="2400" dirty="0">
                <a:solidFill>
                  <a:prstClr val="white"/>
                </a:solidFill>
              </a:rPr>
              <a:t>The officials took over a year to visit 13,000 villages. Soldiers threatened to kill people if they did not tell the truth. </a:t>
            </a:r>
            <a:endParaRPr lang="en-US" sz="2400" dirty="0">
              <a:solidFill>
                <a:prstClr val="white"/>
              </a:solidFill>
            </a:endParaRPr>
          </a:p>
          <a:p>
            <a:pPr defTabSz="457200">
              <a:buFont typeface="Arial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80" y="4266599"/>
            <a:ext cx="4299168" cy="2319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2422" y="4266599"/>
            <a:ext cx="4709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 The book showed about 200 Normans controlled all the land of England</a:t>
            </a:r>
          </a:p>
          <a:p>
            <a:pPr defTabSz="457200"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 It valued England at £37,000!</a:t>
            </a:r>
          </a:p>
          <a:p>
            <a:pPr defTabSz="457200"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 It was the first survey of England and was written in Latin</a:t>
            </a:r>
          </a:p>
        </p:txBody>
      </p:sp>
      <p:pic>
        <p:nvPicPr>
          <p:cNvPr id="10" name="Picture 9" descr="Screen Shot 2013-12-30 at 12.12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660" y="1014395"/>
            <a:ext cx="3333509" cy="32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82739" y="1371600"/>
            <a:ext cx="4865366" cy="513746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Historians believe it was named after the biblical day of ‘Doomsday’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 This was the Judgment day when Christ returned to judge the living and the dead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 There was to be no appeal against the decisions made, and this was the same for the Doomsday Book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8880" y="-138660"/>
            <a:ext cx="8919121" cy="1219200"/>
          </a:xfrm>
        </p:spPr>
        <p:txBody>
          <a:bodyPr>
            <a:noAutofit/>
          </a:bodyPr>
          <a:lstStyle/>
          <a:p>
            <a:r>
              <a:rPr lang="en-US" sz="5000" b="1" dirty="0"/>
              <a:t>Why was it called Domesday?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57" y="1371600"/>
            <a:ext cx="3749392" cy="51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8388" y="1794457"/>
            <a:ext cx="10972800" cy="4572000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/>
              <a:t>Read the excerpt from the Domesday Book, and answer the questions about it.</a:t>
            </a:r>
            <a:endParaRPr lang="en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endParaRPr lang="en-C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16" y="3433603"/>
            <a:ext cx="4299168" cy="23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293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506</Words>
  <Application>Microsoft Office PowerPoint</Application>
  <PresentationFormat>Widescreen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Constantia</vt:lpstr>
      <vt:lpstr>Wingdings</vt:lpstr>
      <vt:lpstr>Wingdings 2</vt:lpstr>
      <vt:lpstr>Office Theme</vt:lpstr>
      <vt:lpstr>1_Office Theme</vt:lpstr>
      <vt:lpstr>Paper</vt:lpstr>
      <vt:lpstr>Outline for Today:</vt:lpstr>
      <vt:lpstr>PowerPoint Presentation</vt:lpstr>
      <vt:lpstr>PowerPoint Presentation</vt:lpstr>
      <vt:lpstr>PowerPoint Presentation</vt:lpstr>
      <vt:lpstr>Video</vt:lpstr>
      <vt:lpstr>The Domesday Book</vt:lpstr>
      <vt:lpstr>The Domesday Book</vt:lpstr>
      <vt:lpstr>Why was it called Domesday?</vt:lpstr>
      <vt:lpstr>Task</vt:lpstr>
      <vt:lpstr>Self-Sufficiency</vt:lpstr>
      <vt:lpstr>Life on a Medieval Manor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12</cp:revision>
  <dcterms:created xsi:type="dcterms:W3CDTF">2014-11-02T02:59:24Z</dcterms:created>
  <dcterms:modified xsi:type="dcterms:W3CDTF">2015-04-29T04:24:19Z</dcterms:modified>
</cp:coreProperties>
</file>