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2" r:id="rId4"/>
    <p:sldId id="269" r:id="rId5"/>
    <p:sldId id="259" r:id="rId6"/>
    <p:sldId id="260" r:id="rId7"/>
    <p:sldId id="272" r:id="rId8"/>
    <p:sldId id="258" r:id="rId9"/>
    <p:sldId id="263" r:id="rId10"/>
    <p:sldId id="264" r:id="rId11"/>
    <p:sldId id="257" r:id="rId12"/>
    <p:sldId id="261" r:id="rId13"/>
    <p:sldId id="270" r:id="rId14"/>
    <p:sldId id="265" r:id="rId15"/>
    <p:sldId id="266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B78"/>
    <a:srgbClr val="FEFEFE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09DF-661B-422E-A1E2-F6810B4768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B7F-5068-4102-9B3D-5ADA803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09DF-661B-422E-A1E2-F6810B4768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B7F-5068-4102-9B3D-5ADA803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2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09DF-661B-422E-A1E2-F6810B4768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B7F-5068-4102-9B3D-5ADA803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1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09DF-661B-422E-A1E2-F6810B4768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B7F-5068-4102-9B3D-5ADA803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4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09DF-661B-422E-A1E2-F6810B4768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B7F-5068-4102-9B3D-5ADA803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09DF-661B-422E-A1E2-F6810B4768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B7F-5068-4102-9B3D-5ADA803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7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09DF-661B-422E-A1E2-F6810B4768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B7F-5068-4102-9B3D-5ADA803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09DF-661B-422E-A1E2-F6810B4768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B7F-5068-4102-9B3D-5ADA803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9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09DF-661B-422E-A1E2-F6810B4768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B7F-5068-4102-9B3D-5ADA803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09DF-661B-422E-A1E2-F6810B4768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B7F-5068-4102-9B3D-5ADA803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5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09DF-661B-422E-A1E2-F6810B4768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B7F-5068-4102-9B3D-5ADA803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4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3709DF-661B-422E-A1E2-F6810B4768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A9906B7F-5068-4102-9B3D-5ADA803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FSzsZYOYZE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9lmUTYxeanI&amp;feature=youtu.b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mINGKrtG3i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s://www.youtube.com/watch?v=i4Brq9XegCs" TargetMode="External"/><Relationship Id="rId4" Type="http://schemas.openxmlformats.org/officeDocument/2006/relationships/hyperlink" Target="https://www.youtube.com/watch?v=-c_oSXN3Ai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41.media.tumblr.com/d3a8944e9612710c7b6c5966a7c5ac82/tumblr_n7hjliRTq41s18a4xo1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80" y="3072813"/>
            <a:ext cx="1708758" cy="227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esktop-documentaries.com/images/Film_Str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04" y="5087880"/>
            <a:ext cx="1584045" cy="10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226" y="3888335"/>
            <a:ext cx="6282078" cy="98157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you don’t like something… what can you do to change it?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8467" y="163980"/>
            <a:ext cx="482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  <a:cs typeface="Andalus" panose="02020603050405020304" pitchFamily="18" charset="-78"/>
              </a:rPr>
              <a:t>Unit: Revolutions &amp; Democracy</a:t>
            </a:r>
            <a:endParaRPr lang="en-US" sz="2400" b="1" dirty="0">
              <a:solidFill>
                <a:srgbClr val="92D050"/>
              </a:solidFill>
              <a:cs typeface="Andalus" panose="02020603050405020304" pitchFamily="18" charset="-78"/>
            </a:endParaRPr>
          </a:p>
        </p:txBody>
      </p:sp>
      <p:pic>
        <p:nvPicPr>
          <p:cNvPr id="1034" name="Picture 10" descr="http://www.clearwaterhistoricalsociety.org/wp-content/uploads/2016/03/clipart-letters-free-jix5pyG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4959">
            <a:off x="11965829" y="8697024"/>
            <a:ext cx="454179" cy="36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eihl.org/nhrebellion/peti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017">
            <a:off x="7799704" y="4942100"/>
            <a:ext cx="1117348" cy="12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-secure.guim.co.uk/sys-images/Guardian/Pix/pictures/2012/11/21/1353515675345/Students-protest-in-centr-0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378">
            <a:off x="5533711" y="1113268"/>
            <a:ext cx="3158632" cy="1895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238125"/>
            <a:ext cx="88773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56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08" y="3240682"/>
            <a:ext cx="3952875" cy="2257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923" y="2491166"/>
            <a:ext cx="2210612" cy="129462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Spoken Word Poetry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36" y="5575154"/>
            <a:ext cx="5695118" cy="951275"/>
          </a:xfrm>
        </p:spPr>
        <p:txBody>
          <a:bodyPr/>
          <a:lstStyle/>
          <a:p>
            <a:r>
              <a:rPr lang="en-US" dirty="0" smtClean="0"/>
              <a:t>On Behalf of the Silenced (Human Trafficking) </a:t>
            </a:r>
            <a:r>
              <a:rPr lang="en-US" dirty="0" smtClean="0">
                <a:hlinkClick r:id="rId3"/>
              </a:rPr>
              <a:t>https://www.youtube.com/watch?v=WFSzsZYOYZE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73" y="752030"/>
            <a:ext cx="4032019" cy="27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28575"/>
            <a:ext cx="911542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1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dbusters.org/wp-content/uploads/2016/01/adbusters_123_nikeposter_S-57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7" y="832042"/>
            <a:ext cx="7870038" cy="497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22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9050"/>
            <a:ext cx="908685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4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812"/>
            <a:ext cx="90678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95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33337"/>
            <a:ext cx="90582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9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19050"/>
            <a:ext cx="90963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1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55" y="3221763"/>
            <a:ext cx="6282078" cy="98157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Social Issue Protest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5" y="6207159"/>
            <a:ext cx="3279710" cy="55952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Protest Art Slideshow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8467" y="163980"/>
            <a:ext cx="482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  <a:cs typeface="Andalus" panose="02020603050405020304" pitchFamily="18" charset="-78"/>
              </a:rPr>
              <a:t>Unit: Revolutions &amp; Democracy</a:t>
            </a:r>
            <a:endParaRPr lang="en-US" sz="2400" b="1" dirty="0">
              <a:solidFill>
                <a:srgbClr val="92D050"/>
              </a:solidFill>
              <a:cs typeface="Andalus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2753">
            <a:off x="5763433" y="949171"/>
            <a:ext cx="1586020" cy="1971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0577">
            <a:off x="6879012" y="1657330"/>
            <a:ext cx="2152091" cy="1588583"/>
          </a:xfrm>
          <a:prstGeom prst="rect">
            <a:avLst/>
          </a:prstGeom>
        </p:spPr>
      </p:pic>
      <p:pic>
        <p:nvPicPr>
          <p:cNvPr id="2054" name="Picture 6" descr="http://1.bp.blogspot.com/_3vYEr8hxPmk/SqhInYS514I/AAAAAAAAAB4/N1J1i1iPdjk/s320/MakeArtNotW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31" y="3075700"/>
            <a:ext cx="2254731" cy="174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imedotcom.files.wordpress.com/2015/08/bansky-dismaland-08.jpg?quality=75&amp;strip=color&amp;w=8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681">
            <a:off x="6347515" y="4612947"/>
            <a:ext cx="2505271" cy="174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33337"/>
            <a:ext cx="90773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4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2"/>
            <a:ext cx="91249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1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69" y="1324086"/>
            <a:ext cx="5486400" cy="325526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social issue that you care about?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748" y="5059111"/>
            <a:ext cx="588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(Complete #1 on your handout)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6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28575"/>
            <a:ext cx="9115425" cy="6800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6574" y="2999574"/>
            <a:ext cx="3050849" cy="1015663"/>
          </a:xfrm>
          <a:prstGeom prst="rect">
            <a:avLst/>
          </a:prstGeom>
          <a:solidFill>
            <a:srgbClr val="FEFE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E48B78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endParaRPr lang="en-US" sz="6000" dirty="0">
              <a:solidFill>
                <a:srgbClr val="E48B78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9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94" y="518991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hlinkClick r:id="rId2"/>
              </a:rPr>
              <a:t>Same Love: Macklemore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6" y="1489447"/>
            <a:ext cx="6858000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ichef.bbci.co.uk/news/624/cpsprodpb/EA80/production/_85723006_85723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28" y="5303020"/>
            <a:ext cx="2696932" cy="15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atic1.businessinsider.com/image/55d781fabd86ef16008b5183/29-photos-from-banksys-twisted-dismaland-theme-p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826">
            <a:off x="6604137" y="3469871"/>
            <a:ext cx="2534431" cy="18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928" y="913887"/>
            <a:ext cx="5486400" cy="18720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Banksy’s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Dismaland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6063210"/>
            <a:ext cx="54864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A look inside..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i.ytimg.com/vi/V2NG-MgHqEk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25" y="2785929"/>
            <a:ext cx="4370406" cy="280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4.uk.businessinsider.com/image/55dc73339dd7cc21008b5ac9/tickets-to-banksys-dismaland-finally-went-on-sale--but-the-first-batch-sold-out-in-hour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4230">
            <a:off x="6646906" y="412899"/>
            <a:ext cx="2622133" cy="196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4.techinsider.io/image/55d768f39dd7cc23008b5135/many-are-finding-this-shocking-piece-hidden-inside-banksys-dismaland-gut-wrench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356">
            <a:off x="5904226" y="1871455"/>
            <a:ext cx="2437578" cy="182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2220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72</TotalTime>
  <Words>61</Words>
  <Application>Microsoft Office PowerPoint</Application>
  <PresentationFormat>On-screen Show (4:3)</PresentationFormat>
  <Paragraphs>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Andalus</vt:lpstr>
      <vt:lpstr>Arial</vt:lpstr>
      <vt:lpstr>Corbel</vt:lpstr>
      <vt:lpstr>Estrangelo Edessa</vt:lpstr>
      <vt:lpstr>Wingdings 2</vt:lpstr>
      <vt:lpstr>Frame</vt:lpstr>
      <vt:lpstr>Protest: If you don’t like something… what can you do to change it?</vt:lpstr>
      <vt:lpstr>PowerPoint Presentation</vt:lpstr>
      <vt:lpstr>Protest: Social Issue Protest Art</vt:lpstr>
      <vt:lpstr>PowerPoint Presentation</vt:lpstr>
      <vt:lpstr>PowerPoint Presentation</vt:lpstr>
      <vt:lpstr>What is a social issue that you care about?</vt:lpstr>
      <vt:lpstr>PowerPoint Presentation</vt:lpstr>
      <vt:lpstr>Same Love: Macklemore</vt:lpstr>
      <vt:lpstr>Banksy’s Dismaland</vt:lpstr>
      <vt:lpstr>PowerPoint Presentation</vt:lpstr>
      <vt:lpstr>Spoken Word Poetry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 No.91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Beck</dc:creator>
  <cp:lastModifiedBy>Janice Beck</cp:lastModifiedBy>
  <cp:revision>15</cp:revision>
  <dcterms:created xsi:type="dcterms:W3CDTF">2016-05-10T17:56:20Z</dcterms:created>
  <dcterms:modified xsi:type="dcterms:W3CDTF">2016-05-10T19:09:06Z</dcterms:modified>
</cp:coreProperties>
</file>