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7" r:id="rId3"/>
    <p:sldId id="259" r:id="rId4"/>
    <p:sldId id="263" r:id="rId5"/>
    <p:sldId id="269" r:id="rId6"/>
    <p:sldId id="262" r:id="rId7"/>
    <p:sldId id="260" r:id="rId8"/>
    <p:sldId id="264" r:id="rId9"/>
    <p:sldId id="267" r:id="rId10"/>
    <p:sldId id="261" r:id="rId11"/>
    <p:sldId id="265" r:id="rId12"/>
    <p:sldId id="266" r:id="rId13"/>
    <p:sldId id="272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BC43-0DFF-46C4-8FC5-4594F9D8D141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DB26570-D10D-430F-AD96-689F2D72E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BC43-0DFF-46C4-8FC5-4594F9D8D141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6570-D10D-430F-AD96-689F2D72E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BC43-0DFF-46C4-8FC5-4594F9D8D141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6570-D10D-430F-AD96-689F2D72E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BC43-0DFF-46C4-8FC5-4594F9D8D141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DB26570-D10D-430F-AD96-689F2D72E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BC43-0DFF-46C4-8FC5-4594F9D8D141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6570-D10D-430F-AD96-689F2D72EB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BC43-0DFF-46C4-8FC5-4594F9D8D141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6570-D10D-430F-AD96-689F2D72E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BC43-0DFF-46C4-8FC5-4594F9D8D141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DB26570-D10D-430F-AD96-689F2D72EB4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BC43-0DFF-46C4-8FC5-4594F9D8D141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6570-D10D-430F-AD96-689F2D72E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BC43-0DFF-46C4-8FC5-4594F9D8D141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6570-D10D-430F-AD96-689F2D72E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BC43-0DFF-46C4-8FC5-4594F9D8D141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6570-D10D-430F-AD96-689F2D72E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BC43-0DFF-46C4-8FC5-4594F9D8D141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6570-D10D-430F-AD96-689F2D72EB4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1ABBC43-0DFF-46C4-8FC5-4594F9D8D141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B26570-D10D-430F-AD96-689F2D72EB4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them in order…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Which happened first… to which happened last</a:t>
            </a:r>
          </a:p>
          <a:p>
            <a:r>
              <a:rPr lang="en-US" dirty="0" smtClean="0"/>
              <a:t>The </a:t>
            </a:r>
            <a:r>
              <a:rPr lang="en-US" dirty="0"/>
              <a:t>Phony War</a:t>
            </a:r>
          </a:p>
          <a:p>
            <a:r>
              <a:rPr lang="en-US" dirty="0" smtClean="0"/>
              <a:t>The </a:t>
            </a:r>
            <a:r>
              <a:rPr lang="en-US" dirty="0"/>
              <a:t>Invasion of </a:t>
            </a:r>
            <a:r>
              <a:rPr lang="en-US" dirty="0" smtClean="0"/>
              <a:t>Poland</a:t>
            </a:r>
            <a:endParaRPr lang="en-US" dirty="0"/>
          </a:p>
          <a:p>
            <a:r>
              <a:rPr lang="en-US" dirty="0"/>
              <a:t>The Invasion of the Soviet </a:t>
            </a:r>
            <a:r>
              <a:rPr lang="en-US" dirty="0" smtClean="0"/>
              <a:t>Union</a:t>
            </a:r>
          </a:p>
          <a:p>
            <a:r>
              <a:rPr lang="en-US" dirty="0"/>
              <a:t>The Evacuation of </a:t>
            </a:r>
            <a:r>
              <a:rPr lang="en-US" dirty="0" smtClean="0"/>
              <a:t>Dunkirk</a:t>
            </a:r>
            <a:endParaRPr lang="en-US" dirty="0"/>
          </a:p>
          <a:p>
            <a:r>
              <a:rPr lang="en-US" dirty="0"/>
              <a:t>Pearl </a:t>
            </a:r>
            <a:r>
              <a:rPr lang="en-US" dirty="0" err="1" smtClean="0"/>
              <a:t>Harbour</a:t>
            </a:r>
            <a:endParaRPr lang="en-US" dirty="0" smtClean="0"/>
          </a:p>
          <a:p>
            <a:r>
              <a:rPr lang="en-US" dirty="0"/>
              <a:t>The Battle of Britain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652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pPr algn="ctr"/>
            <a:r>
              <a:rPr lang="en-US" dirty="0" smtClean="0"/>
              <a:t>Review: Battles of WW2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525963"/>
          </a:xfrm>
        </p:spPr>
        <p:txBody>
          <a:bodyPr>
            <a:noAutofit/>
          </a:bodyPr>
          <a:lstStyle/>
          <a:p>
            <a:pPr algn="ctr"/>
            <a:r>
              <a:rPr lang="en-US" b="1" i="1" dirty="0" smtClean="0"/>
              <a:t>Luftwaffe vs. RAF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 Invasion of Poland</a:t>
            </a:r>
          </a:p>
          <a:p>
            <a:pPr marL="0" indent="0" algn="ctr">
              <a:buNone/>
            </a:pPr>
            <a:r>
              <a:rPr lang="en-US" dirty="0" smtClean="0"/>
              <a:t>The Phony War</a:t>
            </a:r>
          </a:p>
          <a:p>
            <a:pPr marL="0" indent="0" algn="ctr">
              <a:buNone/>
            </a:pPr>
            <a:r>
              <a:rPr lang="en-US" dirty="0" smtClean="0"/>
              <a:t>The Evacuation of Dunkirk</a:t>
            </a:r>
          </a:p>
          <a:p>
            <a:pPr marL="0" indent="0" algn="ctr">
              <a:buNone/>
            </a:pPr>
            <a:r>
              <a:rPr lang="en-US" dirty="0" smtClean="0"/>
              <a:t>The Battle of Britain</a:t>
            </a:r>
          </a:p>
          <a:p>
            <a:pPr marL="0" indent="0" algn="ctr">
              <a:buNone/>
            </a:pPr>
            <a:r>
              <a:rPr lang="en-US" dirty="0" smtClean="0"/>
              <a:t>The Invasion of the Soviet Union</a:t>
            </a:r>
          </a:p>
          <a:p>
            <a:pPr marL="0" indent="0" algn="ctr">
              <a:buNone/>
            </a:pPr>
            <a:r>
              <a:rPr lang="en-US" dirty="0" smtClean="0"/>
              <a:t>Pearl </a:t>
            </a:r>
            <a:r>
              <a:rPr lang="en-US" dirty="0" err="1" smtClean="0"/>
              <a:t>Harbour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064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pPr algn="ctr"/>
            <a:r>
              <a:rPr lang="en-US" dirty="0" smtClean="0"/>
              <a:t>Review: Battles of WW2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525963"/>
          </a:xfrm>
        </p:spPr>
        <p:txBody>
          <a:bodyPr>
            <a:noAutofit/>
          </a:bodyPr>
          <a:lstStyle/>
          <a:p>
            <a:pPr algn="ctr"/>
            <a:r>
              <a:rPr lang="en-US" b="1" i="1" dirty="0" smtClean="0"/>
              <a:t>Lack of German invasion in Western Europe…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 Invasion of Poland</a:t>
            </a:r>
          </a:p>
          <a:p>
            <a:pPr marL="0" indent="0" algn="ctr">
              <a:buNone/>
            </a:pPr>
            <a:r>
              <a:rPr lang="en-US" dirty="0" smtClean="0"/>
              <a:t>The Phony War</a:t>
            </a:r>
          </a:p>
          <a:p>
            <a:pPr marL="0" indent="0" algn="ctr">
              <a:buNone/>
            </a:pPr>
            <a:r>
              <a:rPr lang="en-US" dirty="0" smtClean="0"/>
              <a:t>The Evacuation of Dunkirk</a:t>
            </a:r>
          </a:p>
          <a:p>
            <a:pPr marL="0" indent="0" algn="ctr">
              <a:buNone/>
            </a:pPr>
            <a:r>
              <a:rPr lang="en-US" dirty="0" smtClean="0"/>
              <a:t>The Battle of Britain</a:t>
            </a:r>
          </a:p>
          <a:p>
            <a:pPr marL="0" indent="0" algn="ctr">
              <a:buNone/>
            </a:pPr>
            <a:r>
              <a:rPr lang="en-US" dirty="0" smtClean="0"/>
              <a:t>The Invasion of the Soviet Union</a:t>
            </a:r>
          </a:p>
          <a:p>
            <a:pPr marL="0" indent="0" algn="ctr">
              <a:buNone/>
            </a:pPr>
            <a:r>
              <a:rPr lang="en-US" dirty="0" smtClean="0"/>
              <a:t>Pearl </a:t>
            </a:r>
            <a:r>
              <a:rPr lang="en-US" dirty="0" err="1" smtClean="0"/>
              <a:t>Harbour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88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pPr algn="ctr"/>
            <a:r>
              <a:rPr lang="en-US" dirty="0" smtClean="0"/>
              <a:t>Review: Battles of WW2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525963"/>
          </a:xfrm>
        </p:spPr>
        <p:txBody>
          <a:bodyPr>
            <a:noAutofit/>
          </a:bodyPr>
          <a:lstStyle/>
          <a:p>
            <a:pPr algn="ctr"/>
            <a:r>
              <a:rPr lang="en-US" b="1" i="1" dirty="0" smtClean="0"/>
              <a:t>A “moral victory” for the Allies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 Invasion of Poland</a:t>
            </a:r>
          </a:p>
          <a:p>
            <a:pPr marL="0" indent="0" algn="ctr">
              <a:buNone/>
            </a:pPr>
            <a:r>
              <a:rPr lang="en-US" dirty="0" smtClean="0"/>
              <a:t>The Phony War</a:t>
            </a:r>
          </a:p>
          <a:p>
            <a:pPr marL="0" indent="0" algn="ctr">
              <a:buNone/>
            </a:pPr>
            <a:r>
              <a:rPr lang="en-US" dirty="0" smtClean="0"/>
              <a:t>The Evacuation of Dunkirk</a:t>
            </a:r>
          </a:p>
          <a:p>
            <a:pPr marL="0" indent="0" algn="ctr">
              <a:buNone/>
            </a:pPr>
            <a:r>
              <a:rPr lang="en-US" dirty="0" smtClean="0"/>
              <a:t>The Battle of Britain</a:t>
            </a:r>
          </a:p>
          <a:p>
            <a:pPr marL="0" indent="0" algn="ctr">
              <a:buNone/>
            </a:pPr>
            <a:r>
              <a:rPr lang="en-US" dirty="0" smtClean="0"/>
              <a:t>The Invasion of the Soviet Union</a:t>
            </a:r>
          </a:p>
          <a:p>
            <a:pPr marL="0" indent="0" algn="ctr">
              <a:buNone/>
            </a:pPr>
            <a:r>
              <a:rPr lang="en-US" dirty="0" smtClean="0"/>
              <a:t>Pearl </a:t>
            </a:r>
            <a:r>
              <a:rPr lang="en-US" dirty="0" err="1" smtClean="0"/>
              <a:t>Harbour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89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pPr algn="ctr"/>
            <a:r>
              <a:rPr lang="en-US" dirty="0" smtClean="0"/>
              <a:t>Review: Battles of WW2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525963"/>
          </a:xfrm>
        </p:spPr>
        <p:txBody>
          <a:bodyPr>
            <a:noAutofit/>
          </a:bodyPr>
          <a:lstStyle/>
          <a:p>
            <a:pPr algn="ctr"/>
            <a:r>
              <a:rPr lang="en-US" b="1" i="1" dirty="0" smtClean="0"/>
              <a:t>Brought the United States in to the war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 Invasion of Poland</a:t>
            </a:r>
          </a:p>
          <a:p>
            <a:pPr marL="0" indent="0" algn="ctr">
              <a:buNone/>
            </a:pPr>
            <a:r>
              <a:rPr lang="en-US" dirty="0" smtClean="0"/>
              <a:t>The Phony War</a:t>
            </a:r>
          </a:p>
          <a:p>
            <a:pPr marL="0" indent="0" algn="ctr">
              <a:buNone/>
            </a:pPr>
            <a:r>
              <a:rPr lang="en-US" dirty="0" smtClean="0"/>
              <a:t>The Evacuation of Dunkirk</a:t>
            </a:r>
          </a:p>
          <a:p>
            <a:pPr marL="0" indent="0" algn="ctr">
              <a:buNone/>
            </a:pPr>
            <a:r>
              <a:rPr lang="en-US" dirty="0" smtClean="0"/>
              <a:t>The Battle of Britain</a:t>
            </a:r>
          </a:p>
          <a:p>
            <a:pPr marL="0" indent="0" algn="ctr">
              <a:buNone/>
            </a:pPr>
            <a:r>
              <a:rPr lang="en-US" dirty="0" smtClean="0"/>
              <a:t>The Invasion of the Soviet Union</a:t>
            </a:r>
          </a:p>
          <a:p>
            <a:pPr marL="0" indent="0" algn="ctr">
              <a:buNone/>
            </a:pPr>
            <a:r>
              <a:rPr lang="en-US" dirty="0" smtClean="0"/>
              <a:t>Pearl </a:t>
            </a:r>
            <a:r>
              <a:rPr lang="en-US" dirty="0" err="1" smtClean="0"/>
              <a:t>Harbour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365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pPr algn="ctr"/>
            <a:r>
              <a:rPr lang="en-US" dirty="0" smtClean="0"/>
              <a:t>Review: Battles of WW2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525963"/>
          </a:xfrm>
        </p:spPr>
        <p:txBody>
          <a:bodyPr>
            <a:noAutofit/>
          </a:bodyPr>
          <a:lstStyle/>
          <a:p>
            <a:pPr algn="ctr"/>
            <a:r>
              <a:rPr lang="en-US" b="1" i="1" dirty="0" smtClean="0"/>
              <a:t>Use of radar helped Britain win this battle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 Invasion of Poland</a:t>
            </a:r>
          </a:p>
          <a:p>
            <a:pPr marL="0" indent="0" algn="ctr">
              <a:buNone/>
            </a:pPr>
            <a:r>
              <a:rPr lang="en-US" dirty="0" smtClean="0"/>
              <a:t>The Phony War</a:t>
            </a:r>
          </a:p>
          <a:p>
            <a:pPr marL="0" indent="0" algn="ctr">
              <a:buNone/>
            </a:pPr>
            <a:r>
              <a:rPr lang="en-US" dirty="0" smtClean="0"/>
              <a:t>The Evacuation of Dunkirk</a:t>
            </a:r>
          </a:p>
          <a:p>
            <a:pPr marL="0" indent="0" algn="ctr">
              <a:buNone/>
            </a:pPr>
            <a:r>
              <a:rPr lang="en-US" dirty="0" smtClean="0"/>
              <a:t>The Battle of Britain</a:t>
            </a:r>
          </a:p>
          <a:p>
            <a:pPr marL="0" indent="0" algn="ctr">
              <a:buNone/>
            </a:pPr>
            <a:r>
              <a:rPr lang="en-US" dirty="0" smtClean="0"/>
              <a:t>The Invasion of the Soviet Union</a:t>
            </a:r>
          </a:p>
          <a:p>
            <a:pPr marL="0" indent="0" algn="ctr">
              <a:buNone/>
            </a:pPr>
            <a:r>
              <a:rPr lang="en-US" dirty="0" smtClean="0"/>
              <a:t>Pearl </a:t>
            </a:r>
            <a:r>
              <a:rPr lang="en-US" dirty="0" err="1" smtClean="0"/>
              <a:t>Harbour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209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pPr algn="ctr"/>
            <a:r>
              <a:rPr lang="en-US" dirty="0" smtClean="0"/>
              <a:t>Review: Battles of WW2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525963"/>
          </a:xfrm>
        </p:spPr>
        <p:txBody>
          <a:bodyPr>
            <a:noAutofit/>
          </a:bodyPr>
          <a:lstStyle/>
          <a:p>
            <a:pPr algn="ctr"/>
            <a:r>
              <a:rPr lang="en-US" b="1" i="1" dirty="0" smtClean="0"/>
              <a:t>Meant that Hitler now had a two front war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 Invasion of Poland</a:t>
            </a:r>
          </a:p>
          <a:p>
            <a:pPr marL="0" indent="0" algn="ctr">
              <a:buNone/>
            </a:pPr>
            <a:r>
              <a:rPr lang="en-US" dirty="0" smtClean="0"/>
              <a:t>The Phony War</a:t>
            </a:r>
          </a:p>
          <a:p>
            <a:pPr marL="0" indent="0" algn="ctr">
              <a:buNone/>
            </a:pPr>
            <a:r>
              <a:rPr lang="en-US" dirty="0" smtClean="0"/>
              <a:t>The Evacuation of Dunkirk</a:t>
            </a:r>
          </a:p>
          <a:p>
            <a:pPr marL="0" indent="0" algn="ctr">
              <a:buNone/>
            </a:pPr>
            <a:r>
              <a:rPr lang="en-US" dirty="0" smtClean="0"/>
              <a:t>The Battle of Britain</a:t>
            </a:r>
          </a:p>
          <a:p>
            <a:pPr marL="0" indent="0" algn="ctr">
              <a:buNone/>
            </a:pPr>
            <a:r>
              <a:rPr lang="en-US" dirty="0" smtClean="0"/>
              <a:t>The Invasion of the Soviet Union</a:t>
            </a:r>
          </a:p>
          <a:p>
            <a:pPr marL="0" indent="0" algn="ctr">
              <a:buNone/>
            </a:pPr>
            <a:r>
              <a:rPr lang="en-US" dirty="0" smtClean="0"/>
              <a:t>Pearl </a:t>
            </a:r>
            <a:r>
              <a:rPr lang="en-US" dirty="0" err="1" smtClean="0"/>
              <a:t>Harbour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344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pPr algn="ctr"/>
            <a:r>
              <a:rPr lang="en-US" dirty="0" smtClean="0"/>
              <a:t>Review: Battles of WW2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525963"/>
          </a:xfrm>
        </p:spPr>
        <p:txBody>
          <a:bodyPr>
            <a:noAutofit/>
          </a:bodyPr>
          <a:lstStyle/>
          <a:p>
            <a:pPr algn="ctr"/>
            <a:r>
              <a:rPr lang="en-US" b="1" i="1" dirty="0" smtClean="0"/>
              <a:t>Led Canada to declare war on Japan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 Invasion of Poland</a:t>
            </a:r>
          </a:p>
          <a:p>
            <a:pPr marL="0" indent="0" algn="ctr">
              <a:buNone/>
            </a:pPr>
            <a:r>
              <a:rPr lang="en-US" dirty="0" smtClean="0"/>
              <a:t>The Phony War</a:t>
            </a:r>
          </a:p>
          <a:p>
            <a:pPr marL="0" indent="0" algn="ctr">
              <a:buNone/>
            </a:pPr>
            <a:r>
              <a:rPr lang="en-US" dirty="0" smtClean="0"/>
              <a:t>The Evacuation of Dunkirk</a:t>
            </a:r>
          </a:p>
          <a:p>
            <a:pPr marL="0" indent="0" algn="ctr">
              <a:buNone/>
            </a:pPr>
            <a:r>
              <a:rPr lang="en-US" dirty="0" smtClean="0"/>
              <a:t>The Battle of Britain</a:t>
            </a:r>
          </a:p>
          <a:p>
            <a:pPr marL="0" indent="0" algn="ctr">
              <a:buNone/>
            </a:pPr>
            <a:r>
              <a:rPr lang="en-US" dirty="0" smtClean="0"/>
              <a:t>The Invasion of the Soviet Union</a:t>
            </a:r>
          </a:p>
          <a:p>
            <a:pPr marL="0" indent="0" algn="ctr">
              <a:buNone/>
            </a:pPr>
            <a:r>
              <a:rPr lang="en-US" dirty="0" smtClean="0"/>
              <a:t>Pearl </a:t>
            </a:r>
            <a:r>
              <a:rPr lang="en-US" dirty="0" err="1" smtClean="0"/>
              <a:t>Harbour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135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pPr algn="ctr"/>
            <a:r>
              <a:rPr lang="en-US" dirty="0" smtClean="0"/>
              <a:t>Review: Battles of WW2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525963"/>
          </a:xfrm>
        </p:spPr>
        <p:txBody>
          <a:bodyPr>
            <a:noAutofit/>
          </a:bodyPr>
          <a:lstStyle/>
          <a:p>
            <a:pPr algn="ctr"/>
            <a:r>
              <a:rPr lang="en-US" b="1" i="1" dirty="0" smtClean="0"/>
              <a:t>The invasion that made Britain and France declare war on Germany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 Invasion of Poland</a:t>
            </a:r>
          </a:p>
          <a:p>
            <a:pPr marL="0" indent="0" algn="ctr">
              <a:buNone/>
            </a:pPr>
            <a:r>
              <a:rPr lang="en-US" dirty="0" smtClean="0"/>
              <a:t>The Phony War</a:t>
            </a:r>
          </a:p>
          <a:p>
            <a:pPr marL="0" indent="0" algn="ctr">
              <a:buNone/>
            </a:pPr>
            <a:r>
              <a:rPr lang="en-US" dirty="0" smtClean="0"/>
              <a:t>The Evacuation of Dunkirk</a:t>
            </a:r>
          </a:p>
          <a:p>
            <a:pPr marL="0" indent="0" algn="ctr">
              <a:buNone/>
            </a:pPr>
            <a:r>
              <a:rPr lang="en-US" dirty="0" smtClean="0"/>
              <a:t>The Battle of Britain</a:t>
            </a:r>
          </a:p>
          <a:p>
            <a:pPr marL="0" indent="0" algn="ctr">
              <a:buNone/>
            </a:pPr>
            <a:r>
              <a:rPr lang="en-US" dirty="0" smtClean="0"/>
              <a:t>The Invasion of the Soviet Union</a:t>
            </a:r>
          </a:p>
          <a:p>
            <a:pPr marL="0" indent="0" algn="ctr">
              <a:buNone/>
            </a:pPr>
            <a:r>
              <a:rPr lang="en-US" dirty="0" smtClean="0"/>
              <a:t>Pearl </a:t>
            </a:r>
            <a:r>
              <a:rPr lang="en-US" dirty="0" err="1" smtClean="0"/>
              <a:t>Harbour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037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pPr algn="ctr"/>
            <a:r>
              <a:rPr lang="en-US" dirty="0" smtClean="0"/>
              <a:t>Review: Battles of WW2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525963"/>
          </a:xfrm>
        </p:spPr>
        <p:txBody>
          <a:bodyPr>
            <a:noAutofit/>
          </a:bodyPr>
          <a:lstStyle/>
          <a:p>
            <a:pPr algn="ctr"/>
            <a:r>
              <a:rPr lang="en-US" b="1" i="1" dirty="0" smtClean="0"/>
              <a:t>Scorched earth policy was used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 Invasion of Poland</a:t>
            </a:r>
          </a:p>
          <a:p>
            <a:pPr marL="0" indent="0" algn="ctr">
              <a:buNone/>
            </a:pPr>
            <a:r>
              <a:rPr lang="en-US" dirty="0" smtClean="0"/>
              <a:t>The Phony War</a:t>
            </a:r>
          </a:p>
          <a:p>
            <a:pPr marL="0" indent="0" algn="ctr">
              <a:buNone/>
            </a:pPr>
            <a:r>
              <a:rPr lang="en-US" dirty="0" smtClean="0"/>
              <a:t>The Evacuation of Dunkirk</a:t>
            </a:r>
          </a:p>
          <a:p>
            <a:pPr marL="0" indent="0" algn="ctr">
              <a:buNone/>
            </a:pPr>
            <a:r>
              <a:rPr lang="en-US" dirty="0" smtClean="0"/>
              <a:t>The Battle of Britain</a:t>
            </a:r>
          </a:p>
          <a:p>
            <a:pPr marL="0" indent="0" algn="ctr">
              <a:buNone/>
            </a:pPr>
            <a:r>
              <a:rPr lang="en-US" dirty="0" smtClean="0"/>
              <a:t>The Invasion of the Soviet Union</a:t>
            </a:r>
          </a:p>
          <a:p>
            <a:pPr marL="0" indent="0" algn="ctr">
              <a:buNone/>
            </a:pPr>
            <a:r>
              <a:rPr lang="en-US" dirty="0" smtClean="0"/>
              <a:t>Pearl </a:t>
            </a:r>
            <a:r>
              <a:rPr lang="en-US" dirty="0" err="1" smtClean="0"/>
              <a:t>Harbour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146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pPr algn="ctr"/>
            <a:r>
              <a:rPr lang="en-US" dirty="0" smtClean="0"/>
              <a:t>Review: Battles of WW2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525963"/>
          </a:xfrm>
        </p:spPr>
        <p:txBody>
          <a:bodyPr>
            <a:noAutofit/>
          </a:bodyPr>
          <a:lstStyle/>
          <a:p>
            <a:pPr algn="ctr"/>
            <a:r>
              <a:rPr lang="en-US" b="1" i="1" dirty="0" smtClean="0"/>
              <a:t>The outcome gave the Allies a place to launch attacks from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 Invasion of Poland</a:t>
            </a:r>
          </a:p>
          <a:p>
            <a:pPr marL="0" indent="0" algn="ctr">
              <a:buNone/>
            </a:pPr>
            <a:r>
              <a:rPr lang="en-US" dirty="0" smtClean="0"/>
              <a:t>The Phony War</a:t>
            </a:r>
          </a:p>
          <a:p>
            <a:pPr marL="0" indent="0" algn="ctr">
              <a:buNone/>
            </a:pPr>
            <a:r>
              <a:rPr lang="en-US" dirty="0" smtClean="0"/>
              <a:t>The Evacuation of Dunkirk</a:t>
            </a:r>
          </a:p>
          <a:p>
            <a:pPr marL="0" indent="0" algn="ctr">
              <a:buNone/>
            </a:pPr>
            <a:r>
              <a:rPr lang="en-US" dirty="0" smtClean="0"/>
              <a:t>The Battle of Britain</a:t>
            </a:r>
          </a:p>
          <a:p>
            <a:pPr marL="0" indent="0" algn="ctr">
              <a:buNone/>
            </a:pPr>
            <a:r>
              <a:rPr lang="en-US" dirty="0" smtClean="0"/>
              <a:t>The Invasion of the Soviet Union</a:t>
            </a:r>
          </a:p>
          <a:p>
            <a:pPr marL="0" indent="0" algn="ctr">
              <a:buNone/>
            </a:pPr>
            <a:r>
              <a:rPr lang="en-US" dirty="0" smtClean="0"/>
              <a:t>Pearl </a:t>
            </a:r>
            <a:r>
              <a:rPr lang="en-US" dirty="0" err="1" smtClean="0"/>
              <a:t>Harbour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605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pPr algn="ctr"/>
            <a:r>
              <a:rPr lang="en-US" dirty="0" smtClean="0"/>
              <a:t>Review: Battles of WW2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525963"/>
          </a:xfrm>
        </p:spPr>
        <p:txBody>
          <a:bodyPr>
            <a:noAutofit/>
          </a:bodyPr>
          <a:lstStyle/>
          <a:p>
            <a:pPr algn="ctr"/>
            <a:r>
              <a:rPr lang="en-US" b="1" i="1" dirty="0" smtClean="0"/>
              <a:t>The first battle where Hitler was denied conquest (he lost!)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 Invasion of Poland</a:t>
            </a:r>
          </a:p>
          <a:p>
            <a:pPr marL="0" indent="0" algn="ctr">
              <a:buNone/>
            </a:pPr>
            <a:r>
              <a:rPr lang="en-US" dirty="0" smtClean="0"/>
              <a:t>The Phony War</a:t>
            </a:r>
          </a:p>
          <a:p>
            <a:pPr marL="0" indent="0" algn="ctr">
              <a:buNone/>
            </a:pPr>
            <a:r>
              <a:rPr lang="en-US" dirty="0" smtClean="0"/>
              <a:t>The Evacuation of Dunkirk</a:t>
            </a:r>
          </a:p>
          <a:p>
            <a:pPr marL="0" indent="0" algn="ctr">
              <a:buNone/>
            </a:pPr>
            <a:r>
              <a:rPr lang="en-US" dirty="0" smtClean="0"/>
              <a:t>The Battle of Britain</a:t>
            </a:r>
          </a:p>
          <a:p>
            <a:pPr marL="0" indent="0" algn="ctr">
              <a:buNone/>
            </a:pPr>
            <a:r>
              <a:rPr lang="en-US" dirty="0" smtClean="0"/>
              <a:t>The Invasion of the Soviet Union</a:t>
            </a:r>
          </a:p>
          <a:p>
            <a:pPr marL="0" indent="0" algn="ctr">
              <a:buNone/>
            </a:pPr>
            <a:r>
              <a:rPr lang="en-US" dirty="0" smtClean="0"/>
              <a:t>Pearl </a:t>
            </a:r>
            <a:r>
              <a:rPr lang="en-US" dirty="0" err="1" smtClean="0"/>
              <a:t>Harbour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454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pPr algn="ctr"/>
            <a:r>
              <a:rPr lang="en-US" dirty="0" smtClean="0"/>
              <a:t>Review: Battles of WW2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525963"/>
          </a:xfrm>
        </p:spPr>
        <p:txBody>
          <a:bodyPr>
            <a:noAutofit/>
          </a:bodyPr>
          <a:lstStyle/>
          <a:p>
            <a:pPr algn="ctr"/>
            <a:r>
              <a:rPr lang="en-US" b="1" i="1" dirty="0" smtClean="0"/>
              <a:t>Involved the Japanese attacking a US naval base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 Invasion of Poland</a:t>
            </a:r>
          </a:p>
          <a:p>
            <a:pPr marL="0" indent="0" algn="ctr">
              <a:buNone/>
            </a:pPr>
            <a:r>
              <a:rPr lang="en-US" dirty="0" smtClean="0"/>
              <a:t>The Phony War</a:t>
            </a:r>
          </a:p>
          <a:p>
            <a:pPr marL="0" indent="0" algn="ctr">
              <a:buNone/>
            </a:pPr>
            <a:r>
              <a:rPr lang="en-US" dirty="0" smtClean="0"/>
              <a:t>The Evacuation of Dunkirk</a:t>
            </a:r>
          </a:p>
          <a:p>
            <a:pPr marL="0" indent="0" algn="ctr">
              <a:buNone/>
            </a:pPr>
            <a:r>
              <a:rPr lang="en-US" dirty="0" smtClean="0"/>
              <a:t>The Battle of Britain</a:t>
            </a:r>
          </a:p>
          <a:p>
            <a:pPr marL="0" indent="0" algn="ctr">
              <a:buNone/>
            </a:pPr>
            <a:r>
              <a:rPr lang="en-US" dirty="0" smtClean="0"/>
              <a:t>The Invasion of the Soviet Union</a:t>
            </a:r>
          </a:p>
          <a:p>
            <a:pPr marL="0" indent="0" algn="ctr">
              <a:buNone/>
            </a:pPr>
            <a:r>
              <a:rPr lang="en-US" dirty="0" smtClean="0"/>
              <a:t>Pearl </a:t>
            </a:r>
            <a:r>
              <a:rPr lang="en-US" dirty="0" err="1" smtClean="0"/>
              <a:t>Harbour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030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pPr algn="ctr"/>
            <a:r>
              <a:rPr lang="en-US" dirty="0" smtClean="0"/>
              <a:t>Review: Battles of WW2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525963"/>
          </a:xfrm>
        </p:spPr>
        <p:txBody>
          <a:bodyPr>
            <a:noAutofit/>
          </a:bodyPr>
          <a:lstStyle/>
          <a:p>
            <a:pPr algn="ctr"/>
            <a:r>
              <a:rPr lang="en-US" b="1" i="1" dirty="0" smtClean="0"/>
              <a:t>Reasons for this were for “living space” and to destroy communism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 Invasion of Poland</a:t>
            </a:r>
          </a:p>
          <a:p>
            <a:pPr marL="0" indent="0" algn="ctr">
              <a:buNone/>
            </a:pPr>
            <a:r>
              <a:rPr lang="en-US" dirty="0" smtClean="0"/>
              <a:t>The Phony War</a:t>
            </a:r>
          </a:p>
          <a:p>
            <a:pPr marL="0" indent="0" algn="ctr">
              <a:buNone/>
            </a:pPr>
            <a:r>
              <a:rPr lang="en-US" dirty="0" smtClean="0"/>
              <a:t>The Evacuation of Dunkirk</a:t>
            </a:r>
          </a:p>
          <a:p>
            <a:pPr marL="0" indent="0" algn="ctr">
              <a:buNone/>
            </a:pPr>
            <a:r>
              <a:rPr lang="en-US" dirty="0" smtClean="0"/>
              <a:t>The Battle of Britain</a:t>
            </a:r>
          </a:p>
          <a:p>
            <a:pPr marL="0" indent="0" algn="ctr">
              <a:buNone/>
            </a:pPr>
            <a:r>
              <a:rPr lang="en-US" dirty="0" smtClean="0"/>
              <a:t>The Invasion of the Soviet Union</a:t>
            </a:r>
          </a:p>
          <a:p>
            <a:pPr marL="0" indent="0" algn="ctr">
              <a:buNone/>
            </a:pPr>
            <a:r>
              <a:rPr lang="en-US" dirty="0" smtClean="0"/>
              <a:t>Pearl </a:t>
            </a:r>
            <a:r>
              <a:rPr lang="en-US" dirty="0" err="1" smtClean="0"/>
              <a:t>Harbour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709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pPr algn="ctr"/>
            <a:r>
              <a:rPr lang="en-US" dirty="0" smtClean="0"/>
              <a:t>Review: Battles of WW2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525963"/>
          </a:xfrm>
        </p:spPr>
        <p:txBody>
          <a:bodyPr>
            <a:noAutofit/>
          </a:bodyPr>
          <a:lstStyle/>
          <a:p>
            <a:pPr algn="ctr"/>
            <a:r>
              <a:rPr lang="en-US" b="1" i="1" dirty="0" smtClean="0"/>
              <a:t>First time that we saw blitzkrieg used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 Invasion of Poland</a:t>
            </a:r>
          </a:p>
          <a:p>
            <a:pPr marL="0" indent="0" algn="ctr">
              <a:buNone/>
            </a:pPr>
            <a:r>
              <a:rPr lang="en-US" dirty="0" smtClean="0"/>
              <a:t>The Phony War</a:t>
            </a:r>
          </a:p>
          <a:p>
            <a:pPr marL="0" indent="0" algn="ctr">
              <a:buNone/>
            </a:pPr>
            <a:r>
              <a:rPr lang="en-US" dirty="0" smtClean="0"/>
              <a:t>The Evacuation of Dunkirk</a:t>
            </a:r>
          </a:p>
          <a:p>
            <a:pPr marL="0" indent="0" algn="ctr">
              <a:buNone/>
            </a:pPr>
            <a:r>
              <a:rPr lang="en-US" dirty="0" smtClean="0"/>
              <a:t>The Battle of Britain</a:t>
            </a:r>
          </a:p>
          <a:p>
            <a:pPr marL="0" indent="0" algn="ctr">
              <a:buNone/>
            </a:pPr>
            <a:r>
              <a:rPr lang="en-US" dirty="0" smtClean="0"/>
              <a:t>The Invasion of the Soviet Union</a:t>
            </a:r>
          </a:p>
          <a:p>
            <a:pPr marL="0" indent="0" algn="ctr">
              <a:buNone/>
            </a:pPr>
            <a:r>
              <a:rPr lang="en-US" dirty="0" smtClean="0"/>
              <a:t>Pearl </a:t>
            </a:r>
            <a:r>
              <a:rPr lang="en-US" dirty="0" err="1" smtClean="0"/>
              <a:t>Harbour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454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pPr algn="ctr"/>
            <a:r>
              <a:rPr lang="en-US" dirty="0" smtClean="0"/>
              <a:t>Review: Battles of WW2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525963"/>
          </a:xfrm>
        </p:spPr>
        <p:txBody>
          <a:bodyPr>
            <a:noAutofit/>
          </a:bodyPr>
          <a:lstStyle/>
          <a:p>
            <a:pPr algn="ctr"/>
            <a:r>
              <a:rPr lang="en-US" b="1" i="1" dirty="0" smtClean="0"/>
              <a:t>Happened just before the Fall of France (Germany had now taken all of it…)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 Invasion of Poland</a:t>
            </a:r>
          </a:p>
          <a:p>
            <a:pPr marL="0" indent="0" algn="ctr">
              <a:buNone/>
            </a:pPr>
            <a:r>
              <a:rPr lang="en-US" dirty="0" smtClean="0"/>
              <a:t>The Phony War</a:t>
            </a:r>
          </a:p>
          <a:p>
            <a:pPr marL="0" indent="0" algn="ctr">
              <a:buNone/>
            </a:pPr>
            <a:r>
              <a:rPr lang="en-US" dirty="0" smtClean="0"/>
              <a:t>The Evacuation of Dunkirk</a:t>
            </a:r>
          </a:p>
          <a:p>
            <a:pPr marL="0" indent="0" algn="ctr">
              <a:buNone/>
            </a:pPr>
            <a:r>
              <a:rPr lang="en-US" dirty="0" smtClean="0"/>
              <a:t>The Battle of Britain</a:t>
            </a:r>
          </a:p>
          <a:p>
            <a:pPr marL="0" indent="0" algn="ctr">
              <a:buNone/>
            </a:pPr>
            <a:r>
              <a:rPr lang="en-US" dirty="0" smtClean="0"/>
              <a:t>The Invasion of the Soviet Union</a:t>
            </a:r>
          </a:p>
          <a:p>
            <a:pPr marL="0" indent="0" algn="ctr">
              <a:buNone/>
            </a:pPr>
            <a:r>
              <a:rPr lang="en-US" dirty="0" smtClean="0"/>
              <a:t>Pearl </a:t>
            </a:r>
            <a:r>
              <a:rPr lang="en-US" dirty="0" err="1" smtClean="0"/>
              <a:t>Harbour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2238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</TotalTime>
  <Words>591</Words>
  <Application>Microsoft Office PowerPoint</Application>
  <PresentationFormat>On-screen Show (4:3)</PresentationFormat>
  <Paragraphs>143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Trek</vt:lpstr>
      <vt:lpstr>Put them in order…</vt:lpstr>
      <vt:lpstr>Review: Battles of WW2</vt:lpstr>
      <vt:lpstr>Review: Battles of WW2</vt:lpstr>
      <vt:lpstr>Review: Battles of WW2</vt:lpstr>
      <vt:lpstr>Review: Battles of WW2</vt:lpstr>
      <vt:lpstr>Review: Battles of WW2</vt:lpstr>
      <vt:lpstr>Review: Battles of WW2</vt:lpstr>
      <vt:lpstr>Review: Battles of WW2</vt:lpstr>
      <vt:lpstr>Review: Battles of WW2</vt:lpstr>
      <vt:lpstr>Review: Battles of WW2</vt:lpstr>
      <vt:lpstr>Review: Battles of WW2</vt:lpstr>
      <vt:lpstr>Review: Battles of WW2</vt:lpstr>
      <vt:lpstr>Review: Battles of WW2</vt:lpstr>
      <vt:lpstr>Review: Battles of WW2</vt:lpstr>
      <vt:lpstr>Review: Battles of WW2</vt:lpstr>
      <vt:lpstr>Review: Battles of WW2</vt:lpstr>
    </vt:vector>
  </TitlesOfParts>
  <Company>School District No. 91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Janice Beck</dc:creator>
  <cp:lastModifiedBy>Janice Beck</cp:lastModifiedBy>
  <cp:revision>2</cp:revision>
  <dcterms:created xsi:type="dcterms:W3CDTF">2015-05-05T19:20:50Z</dcterms:created>
  <dcterms:modified xsi:type="dcterms:W3CDTF">2015-05-05T19:32:43Z</dcterms:modified>
</cp:coreProperties>
</file>