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26"/>
  </p:notesMasterIdLst>
  <p:handoutMasterIdLst>
    <p:handoutMasterId r:id="rId27"/>
  </p:handoutMasterIdLst>
  <p:sldIdLst>
    <p:sldId id="256" r:id="rId3"/>
    <p:sldId id="279" r:id="rId4"/>
    <p:sldId id="260" r:id="rId5"/>
    <p:sldId id="281" r:id="rId6"/>
    <p:sldId id="283" r:id="rId7"/>
    <p:sldId id="282" r:id="rId8"/>
    <p:sldId id="280" r:id="rId9"/>
    <p:sldId id="261" r:id="rId10"/>
    <p:sldId id="284" r:id="rId11"/>
    <p:sldId id="274" r:id="rId12"/>
    <p:sldId id="285" r:id="rId13"/>
    <p:sldId id="286" r:id="rId14"/>
    <p:sldId id="294" r:id="rId15"/>
    <p:sldId id="293" r:id="rId16"/>
    <p:sldId id="296" r:id="rId17"/>
    <p:sldId id="291" r:id="rId18"/>
    <p:sldId id="287" r:id="rId19"/>
    <p:sldId id="288" r:id="rId20"/>
    <p:sldId id="289" r:id="rId21"/>
    <p:sldId id="290" r:id="rId22"/>
    <p:sldId id="297" r:id="rId23"/>
    <p:sldId id="292" r:id="rId24"/>
    <p:sldId id="295"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432" y="-1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image" Target="../media/image5.gif"/><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image" Target="../media/image12.gif"/><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image" Target="../media/image5.gif"/><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image" Target="../media/image12.gif"/><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B149D-5B6F-4F3C-9832-56BA03E94DB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D71DA7EC-3150-4F54-9CFB-A9746D654A56}">
      <dgm:prSet/>
      <dgm:spPr/>
      <dgm:t>
        <a:bodyPr/>
        <a:lstStyle/>
        <a:p>
          <a:pPr rtl="0"/>
          <a:r>
            <a:rPr lang="en-CA" b="0" i="0" dirty="0" smtClean="0"/>
            <a:t>Tunisia</a:t>
          </a:r>
          <a:endParaRPr lang="en-CA" dirty="0"/>
        </a:p>
      </dgm:t>
    </dgm:pt>
    <dgm:pt modelId="{7A556012-4CB3-46B5-A26C-858E6C1D9495}" type="parTrans" cxnId="{57621540-F3B0-4CE1-84C6-B2AFBB9C4DBC}">
      <dgm:prSet/>
      <dgm:spPr/>
      <dgm:t>
        <a:bodyPr/>
        <a:lstStyle/>
        <a:p>
          <a:endParaRPr lang="en-CA"/>
        </a:p>
      </dgm:t>
    </dgm:pt>
    <dgm:pt modelId="{E624DD4D-D2EE-4158-B7F5-77A8609291EE}" type="sibTrans" cxnId="{57621540-F3B0-4CE1-84C6-B2AFBB9C4DBC}">
      <dgm:prSet/>
      <dgm:spPr/>
      <dgm:t>
        <a:bodyPr/>
        <a:lstStyle/>
        <a:p>
          <a:endParaRPr lang="en-CA"/>
        </a:p>
      </dgm:t>
    </dgm:pt>
    <dgm:pt modelId="{5A890A71-7D48-4B60-902A-083AFD76518F}">
      <dgm:prSet/>
      <dgm:spPr/>
      <dgm:t>
        <a:bodyPr/>
        <a:lstStyle/>
        <a:p>
          <a:pPr rtl="0"/>
          <a:r>
            <a:rPr lang="en-CA" b="0" i="0" smtClean="0"/>
            <a:t>Egypt</a:t>
          </a:r>
          <a:endParaRPr lang="en-CA"/>
        </a:p>
      </dgm:t>
    </dgm:pt>
    <dgm:pt modelId="{CDAC723A-FFC6-4EE7-AE58-9DC0B47BFC00}" type="parTrans" cxnId="{7B42BA8C-C076-4E22-946A-0DE5E5A7AF2F}">
      <dgm:prSet/>
      <dgm:spPr/>
      <dgm:t>
        <a:bodyPr/>
        <a:lstStyle/>
        <a:p>
          <a:endParaRPr lang="en-CA"/>
        </a:p>
      </dgm:t>
    </dgm:pt>
    <dgm:pt modelId="{D225D332-8326-4827-AAD6-6696F9A7A58F}" type="sibTrans" cxnId="{7B42BA8C-C076-4E22-946A-0DE5E5A7AF2F}">
      <dgm:prSet/>
      <dgm:spPr/>
      <dgm:t>
        <a:bodyPr/>
        <a:lstStyle/>
        <a:p>
          <a:endParaRPr lang="en-CA"/>
        </a:p>
      </dgm:t>
    </dgm:pt>
    <dgm:pt modelId="{BB83EA07-C49E-4659-A30A-E44E5CCDD3E5}">
      <dgm:prSet/>
      <dgm:spPr/>
      <dgm:t>
        <a:bodyPr/>
        <a:lstStyle/>
        <a:p>
          <a:pPr rtl="0"/>
          <a:r>
            <a:rPr lang="en-CA" b="0" i="0" smtClean="0"/>
            <a:t>Libya</a:t>
          </a:r>
          <a:endParaRPr lang="en-CA"/>
        </a:p>
      </dgm:t>
    </dgm:pt>
    <dgm:pt modelId="{D3DAADB7-3F2F-4812-98E1-7D2F2C8D4AF6}" type="parTrans" cxnId="{DEBAD531-A639-47D3-AE0C-369871395B4C}">
      <dgm:prSet/>
      <dgm:spPr/>
      <dgm:t>
        <a:bodyPr/>
        <a:lstStyle/>
        <a:p>
          <a:endParaRPr lang="en-CA"/>
        </a:p>
      </dgm:t>
    </dgm:pt>
    <dgm:pt modelId="{51BD5BFC-3C12-4231-8EA6-7D19DE6AE7C6}" type="sibTrans" cxnId="{DEBAD531-A639-47D3-AE0C-369871395B4C}">
      <dgm:prSet/>
      <dgm:spPr/>
      <dgm:t>
        <a:bodyPr/>
        <a:lstStyle/>
        <a:p>
          <a:endParaRPr lang="en-CA"/>
        </a:p>
      </dgm:t>
    </dgm:pt>
    <dgm:pt modelId="{FE7FC56F-16FC-4ED1-8220-62DB1D52750A}">
      <dgm:prSet/>
      <dgm:spPr/>
      <dgm:t>
        <a:bodyPr/>
        <a:lstStyle/>
        <a:p>
          <a:pPr rtl="0"/>
          <a:r>
            <a:rPr lang="en-CA" b="0" i="0" smtClean="0"/>
            <a:t>Yemen</a:t>
          </a:r>
          <a:endParaRPr lang="en-CA"/>
        </a:p>
      </dgm:t>
    </dgm:pt>
    <dgm:pt modelId="{A68B904B-ECD2-4C5C-B372-1AB35597685C}" type="parTrans" cxnId="{039733EE-B7C8-40F9-9C5D-17C0DAA8617B}">
      <dgm:prSet/>
      <dgm:spPr/>
      <dgm:t>
        <a:bodyPr/>
        <a:lstStyle/>
        <a:p>
          <a:endParaRPr lang="en-CA"/>
        </a:p>
      </dgm:t>
    </dgm:pt>
    <dgm:pt modelId="{57B6EBAD-64D0-4B86-8179-BE1D0D9EFCCF}" type="sibTrans" cxnId="{039733EE-B7C8-40F9-9C5D-17C0DAA8617B}">
      <dgm:prSet/>
      <dgm:spPr/>
      <dgm:t>
        <a:bodyPr/>
        <a:lstStyle/>
        <a:p>
          <a:endParaRPr lang="en-CA"/>
        </a:p>
      </dgm:t>
    </dgm:pt>
    <dgm:pt modelId="{CF571632-D82A-47CA-8D1A-8133984C5426}">
      <dgm:prSet/>
      <dgm:spPr/>
      <dgm:t>
        <a:bodyPr/>
        <a:lstStyle/>
        <a:p>
          <a:pPr rtl="0"/>
          <a:r>
            <a:rPr lang="en-CA" b="0" i="0" smtClean="0"/>
            <a:t>Syria</a:t>
          </a:r>
          <a:endParaRPr lang="en-CA"/>
        </a:p>
      </dgm:t>
    </dgm:pt>
    <dgm:pt modelId="{BAB9CE4D-B7FF-4BAF-A0D1-CA9BADF8772D}" type="parTrans" cxnId="{35907666-BD53-4E3A-97DB-15C172F6F338}">
      <dgm:prSet/>
      <dgm:spPr/>
      <dgm:t>
        <a:bodyPr/>
        <a:lstStyle/>
        <a:p>
          <a:endParaRPr lang="en-CA"/>
        </a:p>
      </dgm:t>
    </dgm:pt>
    <dgm:pt modelId="{F4CAB3B3-46CD-446B-916B-033B398C20A6}" type="sibTrans" cxnId="{35907666-BD53-4E3A-97DB-15C172F6F338}">
      <dgm:prSet/>
      <dgm:spPr/>
      <dgm:t>
        <a:bodyPr/>
        <a:lstStyle/>
        <a:p>
          <a:endParaRPr lang="en-CA"/>
        </a:p>
      </dgm:t>
    </dgm:pt>
    <dgm:pt modelId="{A8B19517-CEA7-4649-84D5-E61BA2A37D5C}">
      <dgm:prSet/>
      <dgm:spPr/>
      <dgm:t>
        <a:bodyPr/>
        <a:lstStyle/>
        <a:p>
          <a:pPr rtl="0"/>
          <a:r>
            <a:rPr lang="en-CA" b="0" i="0" dirty="0" smtClean="0"/>
            <a:t>Bahrain</a:t>
          </a:r>
          <a:endParaRPr lang="en-CA" dirty="0"/>
        </a:p>
      </dgm:t>
    </dgm:pt>
    <dgm:pt modelId="{D5C797C0-A52C-466B-89AA-059581F74A8C}" type="parTrans" cxnId="{C46D2C17-2412-4905-B53E-7CA67C32F8A1}">
      <dgm:prSet/>
      <dgm:spPr/>
      <dgm:t>
        <a:bodyPr/>
        <a:lstStyle/>
        <a:p>
          <a:endParaRPr lang="en-CA"/>
        </a:p>
      </dgm:t>
    </dgm:pt>
    <dgm:pt modelId="{E57521B3-26BC-40B2-B3D5-5C3685CF6EC6}" type="sibTrans" cxnId="{C46D2C17-2412-4905-B53E-7CA67C32F8A1}">
      <dgm:prSet/>
      <dgm:spPr/>
      <dgm:t>
        <a:bodyPr/>
        <a:lstStyle/>
        <a:p>
          <a:endParaRPr lang="en-CA"/>
        </a:p>
      </dgm:t>
    </dgm:pt>
    <dgm:pt modelId="{265FD6E2-D114-44D3-8825-08375F83AF0C}">
      <dgm:prSet/>
      <dgm:spPr/>
      <dgm:t>
        <a:bodyPr/>
        <a:lstStyle/>
        <a:p>
          <a:pPr rtl="0"/>
          <a:r>
            <a:rPr lang="en-CA" dirty="0" smtClean="0"/>
            <a:t>Algeria</a:t>
          </a:r>
          <a:endParaRPr lang="en-CA" dirty="0"/>
        </a:p>
      </dgm:t>
    </dgm:pt>
    <dgm:pt modelId="{889F3AC6-0992-4EAB-B894-4C16D69F427D}" type="parTrans" cxnId="{93C227C3-86D9-46F4-85F3-AEBA04B4ED19}">
      <dgm:prSet/>
      <dgm:spPr/>
      <dgm:t>
        <a:bodyPr/>
        <a:lstStyle/>
        <a:p>
          <a:endParaRPr lang="en-CA"/>
        </a:p>
      </dgm:t>
    </dgm:pt>
    <dgm:pt modelId="{20C0A5B3-1D4C-4227-A8FB-F89F03827BDC}" type="sibTrans" cxnId="{93C227C3-86D9-46F4-85F3-AEBA04B4ED19}">
      <dgm:prSet/>
      <dgm:spPr/>
      <dgm:t>
        <a:bodyPr/>
        <a:lstStyle/>
        <a:p>
          <a:endParaRPr lang="en-CA"/>
        </a:p>
      </dgm:t>
    </dgm:pt>
    <dgm:pt modelId="{9A15C587-8C59-46ED-90AC-0572771327BE}" type="pres">
      <dgm:prSet presAssocID="{5BBB149D-5B6F-4F3C-9832-56BA03E94DB2}" presName="linearFlow" presStyleCnt="0">
        <dgm:presLayoutVars>
          <dgm:dir/>
          <dgm:resizeHandles val="exact"/>
        </dgm:presLayoutVars>
      </dgm:prSet>
      <dgm:spPr/>
      <dgm:t>
        <a:bodyPr/>
        <a:lstStyle/>
        <a:p>
          <a:endParaRPr lang="en-CA"/>
        </a:p>
      </dgm:t>
    </dgm:pt>
    <dgm:pt modelId="{6CE616C6-D33C-4ED9-BB89-831A2D792098}" type="pres">
      <dgm:prSet presAssocID="{D71DA7EC-3150-4F54-9CFB-A9746D654A56}" presName="composite" presStyleCnt="0"/>
      <dgm:spPr/>
    </dgm:pt>
    <dgm:pt modelId="{5B46FEC6-4504-41FE-A362-F5C62E1AA1C9}" type="pres">
      <dgm:prSet presAssocID="{D71DA7EC-3150-4F54-9CFB-A9746D654A56}"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t>
        <a:bodyPr/>
        <a:lstStyle/>
        <a:p>
          <a:endParaRPr lang="en-CA"/>
        </a:p>
      </dgm:t>
    </dgm:pt>
    <dgm:pt modelId="{582B5147-6DE1-4BB2-8A54-C25E33A09277}" type="pres">
      <dgm:prSet presAssocID="{D71DA7EC-3150-4F54-9CFB-A9746D654A56}" presName="txShp" presStyleLbl="node1" presStyleIdx="0" presStyleCnt="7">
        <dgm:presLayoutVars>
          <dgm:bulletEnabled val="1"/>
        </dgm:presLayoutVars>
      </dgm:prSet>
      <dgm:spPr/>
      <dgm:t>
        <a:bodyPr/>
        <a:lstStyle/>
        <a:p>
          <a:endParaRPr lang="en-CA"/>
        </a:p>
      </dgm:t>
    </dgm:pt>
    <dgm:pt modelId="{B7DCE1E3-576F-415C-8914-DCB76C9BDAC4}" type="pres">
      <dgm:prSet presAssocID="{E624DD4D-D2EE-4158-B7F5-77A8609291EE}" presName="spacing" presStyleCnt="0"/>
      <dgm:spPr/>
    </dgm:pt>
    <dgm:pt modelId="{64C4BC83-4C1E-48A5-829D-9CE8516ECEE1}" type="pres">
      <dgm:prSet presAssocID="{5A890A71-7D48-4B60-902A-083AFD76518F}" presName="composite" presStyleCnt="0"/>
      <dgm:spPr/>
    </dgm:pt>
    <dgm:pt modelId="{B4D13C59-BA31-4F89-BED2-016E33239EF8}" type="pres">
      <dgm:prSet presAssocID="{5A890A71-7D48-4B60-902A-083AFD76518F}"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CA"/>
        </a:p>
      </dgm:t>
    </dgm:pt>
    <dgm:pt modelId="{CBA57DF1-4F63-466C-B3B5-ED278A03E4C5}" type="pres">
      <dgm:prSet presAssocID="{5A890A71-7D48-4B60-902A-083AFD76518F}" presName="txShp" presStyleLbl="node1" presStyleIdx="1" presStyleCnt="7">
        <dgm:presLayoutVars>
          <dgm:bulletEnabled val="1"/>
        </dgm:presLayoutVars>
      </dgm:prSet>
      <dgm:spPr/>
      <dgm:t>
        <a:bodyPr/>
        <a:lstStyle/>
        <a:p>
          <a:endParaRPr lang="en-CA"/>
        </a:p>
      </dgm:t>
    </dgm:pt>
    <dgm:pt modelId="{F7D163E6-85FD-44EA-B995-9C866A3FD297}" type="pres">
      <dgm:prSet presAssocID="{D225D332-8326-4827-AAD6-6696F9A7A58F}" presName="spacing" presStyleCnt="0"/>
      <dgm:spPr/>
    </dgm:pt>
    <dgm:pt modelId="{7CBE10F0-62B3-49AF-89D1-CBCF68668471}" type="pres">
      <dgm:prSet presAssocID="{BB83EA07-C49E-4659-A30A-E44E5CCDD3E5}" presName="composite" presStyleCnt="0"/>
      <dgm:spPr/>
    </dgm:pt>
    <dgm:pt modelId="{E7EB19F6-1032-43C4-AC6E-76A4E9A8A7F2}" type="pres">
      <dgm:prSet presAssocID="{BB83EA07-C49E-4659-A30A-E44E5CCDD3E5}"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t>
        <a:bodyPr/>
        <a:lstStyle/>
        <a:p>
          <a:endParaRPr lang="en-CA"/>
        </a:p>
      </dgm:t>
    </dgm:pt>
    <dgm:pt modelId="{3BCED8E3-4943-4F76-AE65-F3150C2F2C6E}" type="pres">
      <dgm:prSet presAssocID="{BB83EA07-C49E-4659-A30A-E44E5CCDD3E5}" presName="txShp" presStyleLbl="node1" presStyleIdx="2" presStyleCnt="7">
        <dgm:presLayoutVars>
          <dgm:bulletEnabled val="1"/>
        </dgm:presLayoutVars>
      </dgm:prSet>
      <dgm:spPr/>
      <dgm:t>
        <a:bodyPr/>
        <a:lstStyle/>
        <a:p>
          <a:endParaRPr lang="en-CA"/>
        </a:p>
      </dgm:t>
    </dgm:pt>
    <dgm:pt modelId="{C5018570-70D7-40B1-BD2A-ED5EA8926000}" type="pres">
      <dgm:prSet presAssocID="{51BD5BFC-3C12-4231-8EA6-7D19DE6AE7C6}" presName="spacing" presStyleCnt="0"/>
      <dgm:spPr/>
    </dgm:pt>
    <dgm:pt modelId="{E84B2B43-6EBD-46C6-AF4F-AE9306788E08}" type="pres">
      <dgm:prSet presAssocID="{FE7FC56F-16FC-4ED1-8220-62DB1D52750A}" presName="composite" presStyleCnt="0"/>
      <dgm:spPr/>
    </dgm:pt>
    <dgm:pt modelId="{01924CEB-095C-42C3-964A-6527AD5FE2E8}" type="pres">
      <dgm:prSet presAssocID="{FE7FC56F-16FC-4ED1-8220-62DB1D52750A}" presName="imgShp"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CA"/>
        </a:p>
      </dgm:t>
    </dgm:pt>
    <dgm:pt modelId="{1B898F15-8DA8-4ECE-8FE4-B33D4176E1EC}" type="pres">
      <dgm:prSet presAssocID="{FE7FC56F-16FC-4ED1-8220-62DB1D52750A}" presName="txShp" presStyleLbl="node1" presStyleIdx="3" presStyleCnt="7">
        <dgm:presLayoutVars>
          <dgm:bulletEnabled val="1"/>
        </dgm:presLayoutVars>
      </dgm:prSet>
      <dgm:spPr/>
      <dgm:t>
        <a:bodyPr/>
        <a:lstStyle/>
        <a:p>
          <a:endParaRPr lang="en-CA"/>
        </a:p>
      </dgm:t>
    </dgm:pt>
    <dgm:pt modelId="{A1609FEB-CBE8-4E19-BB6C-54942773764E}" type="pres">
      <dgm:prSet presAssocID="{57B6EBAD-64D0-4B86-8179-BE1D0D9EFCCF}" presName="spacing" presStyleCnt="0"/>
      <dgm:spPr/>
    </dgm:pt>
    <dgm:pt modelId="{6C4ADE98-6FAD-4CA3-9A99-30087B284848}" type="pres">
      <dgm:prSet presAssocID="{CF571632-D82A-47CA-8D1A-8133984C5426}" presName="composite" presStyleCnt="0"/>
      <dgm:spPr/>
    </dgm:pt>
    <dgm:pt modelId="{27D3613F-2903-4062-8549-89FD92D882E4}" type="pres">
      <dgm:prSet presAssocID="{CF571632-D82A-47CA-8D1A-8133984C5426}"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t>
        <a:bodyPr/>
        <a:lstStyle/>
        <a:p>
          <a:endParaRPr lang="en-CA"/>
        </a:p>
      </dgm:t>
    </dgm:pt>
    <dgm:pt modelId="{30899DF2-9E55-490A-90D8-743AD660F502}" type="pres">
      <dgm:prSet presAssocID="{CF571632-D82A-47CA-8D1A-8133984C5426}" presName="txShp" presStyleLbl="node1" presStyleIdx="4" presStyleCnt="7">
        <dgm:presLayoutVars>
          <dgm:bulletEnabled val="1"/>
        </dgm:presLayoutVars>
      </dgm:prSet>
      <dgm:spPr/>
      <dgm:t>
        <a:bodyPr/>
        <a:lstStyle/>
        <a:p>
          <a:endParaRPr lang="en-CA"/>
        </a:p>
      </dgm:t>
    </dgm:pt>
    <dgm:pt modelId="{CE79BA28-0FD8-4646-887F-D46BC99690D4}" type="pres">
      <dgm:prSet presAssocID="{F4CAB3B3-46CD-446B-916B-033B398C20A6}" presName="spacing" presStyleCnt="0"/>
      <dgm:spPr/>
    </dgm:pt>
    <dgm:pt modelId="{D5B3DFD9-629C-4180-A04A-C6C0A0BD2511}" type="pres">
      <dgm:prSet presAssocID="{A8B19517-CEA7-4649-84D5-E61BA2A37D5C}" presName="composite" presStyleCnt="0"/>
      <dgm:spPr/>
    </dgm:pt>
    <dgm:pt modelId="{9C17C003-139A-4830-B347-7E8BE50743B9}" type="pres">
      <dgm:prSet presAssocID="{A8B19517-CEA7-4649-84D5-E61BA2A37D5C}" presName="imgShp"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33000" r="-33000"/>
          </a:stretch>
        </a:blipFill>
      </dgm:spPr>
    </dgm:pt>
    <dgm:pt modelId="{40985404-532A-42F4-9FCC-BB4B13342FD9}" type="pres">
      <dgm:prSet presAssocID="{A8B19517-CEA7-4649-84D5-E61BA2A37D5C}" presName="txShp" presStyleLbl="node1" presStyleIdx="5" presStyleCnt="7">
        <dgm:presLayoutVars>
          <dgm:bulletEnabled val="1"/>
        </dgm:presLayoutVars>
      </dgm:prSet>
      <dgm:spPr/>
      <dgm:t>
        <a:bodyPr/>
        <a:lstStyle/>
        <a:p>
          <a:endParaRPr lang="en-CA"/>
        </a:p>
      </dgm:t>
    </dgm:pt>
    <dgm:pt modelId="{E96FA19D-D784-4809-BA08-64CC55CA1204}" type="pres">
      <dgm:prSet presAssocID="{E57521B3-26BC-40B2-B3D5-5C3685CF6EC6}" presName="spacing" presStyleCnt="0"/>
      <dgm:spPr/>
    </dgm:pt>
    <dgm:pt modelId="{86E1DEB2-7463-4BA8-A3CF-63604D229671}" type="pres">
      <dgm:prSet presAssocID="{265FD6E2-D114-44D3-8825-08375F83AF0C}" presName="composite" presStyleCnt="0"/>
      <dgm:spPr/>
    </dgm:pt>
    <dgm:pt modelId="{EE0F0396-C372-4139-B3DB-0AD8106079D9}" type="pres">
      <dgm:prSet presAssocID="{265FD6E2-D114-44D3-8825-08375F83AF0C}"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t>
        <a:bodyPr/>
        <a:lstStyle/>
        <a:p>
          <a:endParaRPr lang="en-CA"/>
        </a:p>
      </dgm:t>
    </dgm:pt>
    <dgm:pt modelId="{C9D0D2F7-17CF-4E81-A8FB-5385BFBE3BD1}" type="pres">
      <dgm:prSet presAssocID="{265FD6E2-D114-44D3-8825-08375F83AF0C}" presName="txShp" presStyleLbl="node1" presStyleIdx="6" presStyleCnt="7">
        <dgm:presLayoutVars>
          <dgm:bulletEnabled val="1"/>
        </dgm:presLayoutVars>
      </dgm:prSet>
      <dgm:spPr/>
      <dgm:t>
        <a:bodyPr/>
        <a:lstStyle/>
        <a:p>
          <a:endParaRPr lang="en-CA"/>
        </a:p>
      </dgm:t>
    </dgm:pt>
  </dgm:ptLst>
  <dgm:cxnLst>
    <dgm:cxn modelId="{3C448B3B-0331-4D5F-8EF5-27839C9CE26A}" type="presOf" srcId="{5BBB149D-5B6F-4F3C-9832-56BA03E94DB2}" destId="{9A15C587-8C59-46ED-90AC-0572771327BE}" srcOrd="0" destOrd="0" presId="urn:microsoft.com/office/officeart/2005/8/layout/vList3"/>
    <dgm:cxn modelId="{CF11C589-2EB6-4EAD-9928-C142F07C0C13}" type="presOf" srcId="{265FD6E2-D114-44D3-8825-08375F83AF0C}" destId="{C9D0D2F7-17CF-4E81-A8FB-5385BFBE3BD1}" srcOrd="0" destOrd="0" presId="urn:microsoft.com/office/officeart/2005/8/layout/vList3"/>
    <dgm:cxn modelId="{D5B404B4-1C6B-4E7E-AD88-B90C9E49DEC9}" type="presOf" srcId="{5A890A71-7D48-4B60-902A-083AFD76518F}" destId="{CBA57DF1-4F63-466C-B3B5-ED278A03E4C5}" srcOrd="0" destOrd="0" presId="urn:microsoft.com/office/officeart/2005/8/layout/vList3"/>
    <dgm:cxn modelId="{C46D2C17-2412-4905-B53E-7CA67C32F8A1}" srcId="{5BBB149D-5B6F-4F3C-9832-56BA03E94DB2}" destId="{A8B19517-CEA7-4649-84D5-E61BA2A37D5C}" srcOrd="5" destOrd="0" parTransId="{D5C797C0-A52C-466B-89AA-059581F74A8C}" sibTransId="{E57521B3-26BC-40B2-B3D5-5C3685CF6EC6}"/>
    <dgm:cxn modelId="{DEBAD531-A639-47D3-AE0C-369871395B4C}" srcId="{5BBB149D-5B6F-4F3C-9832-56BA03E94DB2}" destId="{BB83EA07-C49E-4659-A30A-E44E5CCDD3E5}" srcOrd="2" destOrd="0" parTransId="{D3DAADB7-3F2F-4812-98E1-7D2F2C8D4AF6}" sibTransId="{51BD5BFC-3C12-4231-8EA6-7D19DE6AE7C6}"/>
    <dgm:cxn modelId="{8504971C-B51D-4B4B-A9C6-CA7BF74EC5AF}" type="presOf" srcId="{BB83EA07-C49E-4659-A30A-E44E5CCDD3E5}" destId="{3BCED8E3-4943-4F76-AE65-F3150C2F2C6E}" srcOrd="0" destOrd="0" presId="urn:microsoft.com/office/officeart/2005/8/layout/vList3"/>
    <dgm:cxn modelId="{93C227C3-86D9-46F4-85F3-AEBA04B4ED19}" srcId="{5BBB149D-5B6F-4F3C-9832-56BA03E94DB2}" destId="{265FD6E2-D114-44D3-8825-08375F83AF0C}" srcOrd="6" destOrd="0" parTransId="{889F3AC6-0992-4EAB-B894-4C16D69F427D}" sibTransId="{20C0A5B3-1D4C-4227-A8FB-F89F03827BDC}"/>
    <dgm:cxn modelId="{35907666-BD53-4E3A-97DB-15C172F6F338}" srcId="{5BBB149D-5B6F-4F3C-9832-56BA03E94DB2}" destId="{CF571632-D82A-47CA-8D1A-8133984C5426}" srcOrd="4" destOrd="0" parTransId="{BAB9CE4D-B7FF-4BAF-A0D1-CA9BADF8772D}" sibTransId="{F4CAB3B3-46CD-446B-916B-033B398C20A6}"/>
    <dgm:cxn modelId="{57621540-F3B0-4CE1-84C6-B2AFBB9C4DBC}" srcId="{5BBB149D-5B6F-4F3C-9832-56BA03E94DB2}" destId="{D71DA7EC-3150-4F54-9CFB-A9746D654A56}" srcOrd="0" destOrd="0" parTransId="{7A556012-4CB3-46B5-A26C-858E6C1D9495}" sibTransId="{E624DD4D-D2EE-4158-B7F5-77A8609291EE}"/>
    <dgm:cxn modelId="{34D9F9A0-B3F2-470B-8B1C-33B4A3ED6CCE}" type="presOf" srcId="{CF571632-D82A-47CA-8D1A-8133984C5426}" destId="{30899DF2-9E55-490A-90D8-743AD660F502}" srcOrd="0" destOrd="0" presId="urn:microsoft.com/office/officeart/2005/8/layout/vList3"/>
    <dgm:cxn modelId="{039733EE-B7C8-40F9-9C5D-17C0DAA8617B}" srcId="{5BBB149D-5B6F-4F3C-9832-56BA03E94DB2}" destId="{FE7FC56F-16FC-4ED1-8220-62DB1D52750A}" srcOrd="3" destOrd="0" parTransId="{A68B904B-ECD2-4C5C-B372-1AB35597685C}" sibTransId="{57B6EBAD-64D0-4B86-8179-BE1D0D9EFCCF}"/>
    <dgm:cxn modelId="{EA82BCFD-7C13-4E8B-8E3B-2124F26E5EA3}" type="presOf" srcId="{FE7FC56F-16FC-4ED1-8220-62DB1D52750A}" destId="{1B898F15-8DA8-4ECE-8FE4-B33D4176E1EC}" srcOrd="0" destOrd="0" presId="urn:microsoft.com/office/officeart/2005/8/layout/vList3"/>
    <dgm:cxn modelId="{7B42BA8C-C076-4E22-946A-0DE5E5A7AF2F}" srcId="{5BBB149D-5B6F-4F3C-9832-56BA03E94DB2}" destId="{5A890A71-7D48-4B60-902A-083AFD76518F}" srcOrd="1" destOrd="0" parTransId="{CDAC723A-FFC6-4EE7-AE58-9DC0B47BFC00}" sibTransId="{D225D332-8326-4827-AAD6-6696F9A7A58F}"/>
    <dgm:cxn modelId="{BB721ABA-435C-4FC5-A2E2-841AEB4D3C58}" type="presOf" srcId="{A8B19517-CEA7-4649-84D5-E61BA2A37D5C}" destId="{40985404-532A-42F4-9FCC-BB4B13342FD9}" srcOrd="0" destOrd="0" presId="urn:microsoft.com/office/officeart/2005/8/layout/vList3"/>
    <dgm:cxn modelId="{D79FD787-D3BA-4770-8778-BB316971778E}" type="presOf" srcId="{D71DA7EC-3150-4F54-9CFB-A9746D654A56}" destId="{582B5147-6DE1-4BB2-8A54-C25E33A09277}" srcOrd="0" destOrd="0" presId="urn:microsoft.com/office/officeart/2005/8/layout/vList3"/>
    <dgm:cxn modelId="{C31D115A-037A-4B02-B6C6-CBBDD4889FC5}" type="presParOf" srcId="{9A15C587-8C59-46ED-90AC-0572771327BE}" destId="{6CE616C6-D33C-4ED9-BB89-831A2D792098}" srcOrd="0" destOrd="0" presId="urn:microsoft.com/office/officeart/2005/8/layout/vList3"/>
    <dgm:cxn modelId="{BE57ECBE-C316-4E1E-A1F8-D5947E109481}" type="presParOf" srcId="{6CE616C6-D33C-4ED9-BB89-831A2D792098}" destId="{5B46FEC6-4504-41FE-A362-F5C62E1AA1C9}" srcOrd="0" destOrd="0" presId="urn:microsoft.com/office/officeart/2005/8/layout/vList3"/>
    <dgm:cxn modelId="{1E23971B-EE7B-4978-9280-DF68DB62D127}" type="presParOf" srcId="{6CE616C6-D33C-4ED9-BB89-831A2D792098}" destId="{582B5147-6DE1-4BB2-8A54-C25E33A09277}" srcOrd="1" destOrd="0" presId="urn:microsoft.com/office/officeart/2005/8/layout/vList3"/>
    <dgm:cxn modelId="{A84757F0-B407-447D-9E53-47D15E500734}" type="presParOf" srcId="{9A15C587-8C59-46ED-90AC-0572771327BE}" destId="{B7DCE1E3-576F-415C-8914-DCB76C9BDAC4}" srcOrd="1" destOrd="0" presId="urn:microsoft.com/office/officeart/2005/8/layout/vList3"/>
    <dgm:cxn modelId="{5424F4EF-82F4-4897-BB05-C8160529FE64}" type="presParOf" srcId="{9A15C587-8C59-46ED-90AC-0572771327BE}" destId="{64C4BC83-4C1E-48A5-829D-9CE8516ECEE1}" srcOrd="2" destOrd="0" presId="urn:microsoft.com/office/officeart/2005/8/layout/vList3"/>
    <dgm:cxn modelId="{6B2BC4BC-34CE-4AB3-B119-B3CCDFB7E7D8}" type="presParOf" srcId="{64C4BC83-4C1E-48A5-829D-9CE8516ECEE1}" destId="{B4D13C59-BA31-4F89-BED2-016E33239EF8}" srcOrd="0" destOrd="0" presId="urn:microsoft.com/office/officeart/2005/8/layout/vList3"/>
    <dgm:cxn modelId="{A9FCC4F4-3758-4147-B049-EF9874F05DCC}" type="presParOf" srcId="{64C4BC83-4C1E-48A5-829D-9CE8516ECEE1}" destId="{CBA57DF1-4F63-466C-B3B5-ED278A03E4C5}" srcOrd="1" destOrd="0" presId="urn:microsoft.com/office/officeart/2005/8/layout/vList3"/>
    <dgm:cxn modelId="{E1FD2EBC-6467-4787-B942-88DEFFF9FC56}" type="presParOf" srcId="{9A15C587-8C59-46ED-90AC-0572771327BE}" destId="{F7D163E6-85FD-44EA-B995-9C866A3FD297}" srcOrd="3" destOrd="0" presId="urn:microsoft.com/office/officeart/2005/8/layout/vList3"/>
    <dgm:cxn modelId="{C414AFB7-1981-4E27-8F28-BB40E7771EBD}" type="presParOf" srcId="{9A15C587-8C59-46ED-90AC-0572771327BE}" destId="{7CBE10F0-62B3-49AF-89D1-CBCF68668471}" srcOrd="4" destOrd="0" presId="urn:microsoft.com/office/officeart/2005/8/layout/vList3"/>
    <dgm:cxn modelId="{FB98CFEC-0186-47A9-9B34-D4C2E5F395BB}" type="presParOf" srcId="{7CBE10F0-62B3-49AF-89D1-CBCF68668471}" destId="{E7EB19F6-1032-43C4-AC6E-76A4E9A8A7F2}" srcOrd="0" destOrd="0" presId="urn:microsoft.com/office/officeart/2005/8/layout/vList3"/>
    <dgm:cxn modelId="{5550B96B-04F2-4087-903F-DC35BC857EE8}" type="presParOf" srcId="{7CBE10F0-62B3-49AF-89D1-CBCF68668471}" destId="{3BCED8E3-4943-4F76-AE65-F3150C2F2C6E}" srcOrd="1" destOrd="0" presId="urn:microsoft.com/office/officeart/2005/8/layout/vList3"/>
    <dgm:cxn modelId="{DFB51549-EA7C-4EFD-BCB7-B2FE58CCCB06}" type="presParOf" srcId="{9A15C587-8C59-46ED-90AC-0572771327BE}" destId="{C5018570-70D7-40B1-BD2A-ED5EA8926000}" srcOrd="5" destOrd="0" presId="urn:microsoft.com/office/officeart/2005/8/layout/vList3"/>
    <dgm:cxn modelId="{2F63F4AB-1AD4-49DD-B412-A97CD61D6C85}" type="presParOf" srcId="{9A15C587-8C59-46ED-90AC-0572771327BE}" destId="{E84B2B43-6EBD-46C6-AF4F-AE9306788E08}" srcOrd="6" destOrd="0" presId="urn:microsoft.com/office/officeart/2005/8/layout/vList3"/>
    <dgm:cxn modelId="{6D146083-5244-49C0-AACF-5812124FB17A}" type="presParOf" srcId="{E84B2B43-6EBD-46C6-AF4F-AE9306788E08}" destId="{01924CEB-095C-42C3-964A-6527AD5FE2E8}" srcOrd="0" destOrd="0" presId="urn:microsoft.com/office/officeart/2005/8/layout/vList3"/>
    <dgm:cxn modelId="{693901F7-7A14-4061-8CFF-2100D018FFBE}" type="presParOf" srcId="{E84B2B43-6EBD-46C6-AF4F-AE9306788E08}" destId="{1B898F15-8DA8-4ECE-8FE4-B33D4176E1EC}" srcOrd="1" destOrd="0" presId="urn:microsoft.com/office/officeart/2005/8/layout/vList3"/>
    <dgm:cxn modelId="{2E664C65-9B33-4B06-8402-EEE04014F896}" type="presParOf" srcId="{9A15C587-8C59-46ED-90AC-0572771327BE}" destId="{A1609FEB-CBE8-4E19-BB6C-54942773764E}" srcOrd="7" destOrd="0" presId="urn:microsoft.com/office/officeart/2005/8/layout/vList3"/>
    <dgm:cxn modelId="{9C924CAE-8F9C-4D43-AB88-3FCCFB972E31}" type="presParOf" srcId="{9A15C587-8C59-46ED-90AC-0572771327BE}" destId="{6C4ADE98-6FAD-4CA3-9A99-30087B284848}" srcOrd="8" destOrd="0" presId="urn:microsoft.com/office/officeart/2005/8/layout/vList3"/>
    <dgm:cxn modelId="{B6C122ED-2556-4350-8CDA-D8200FD2B656}" type="presParOf" srcId="{6C4ADE98-6FAD-4CA3-9A99-30087B284848}" destId="{27D3613F-2903-4062-8549-89FD92D882E4}" srcOrd="0" destOrd="0" presId="urn:microsoft.com/office/officeart/2005/8/layout/vList3"/>
    <dgm:cxn modelId="{C3C5302B-22CC-407D-A3F0-D0F8BB687293}" type="presParOf" srcId="{6C4ADE98-6FAD-4CA3-9A99-30087B284848}" destId="{30899DF2-9E55-490A-90D8-743AD660F502}" srcOrd="1" destOrd="0" presId="urn:microsoft.com/office/officeart/2005/8/layout/vList3"/>
    <dgm:cxn modelId="{6BC225A7-62EA-4996-A24A-D94C305670AF}" type="presParOf" srcId="{9A15C587-8C59-46ED-90AC-0572771327BE}" destId="{CE79BA28-0FD8-4646-887F-D46BC99690D4}" srcOrd="9" destOrd="0" presId="urn:microsoft.com/office/officeart/2005/8/layout/vList3"/>
    <dgm:cxn modelId="{C3DC9FBD-16A7-4276-9F27-DFEFE7623410}" type="presParOf" srcId="{9A15C587-8C59-46ED-90AC-0572771327BE}" destId="{D5B3DFD9-629C-4180-A04A-C6C0A0BD2511}" srcOrd="10" destOrd="0" presId="urn:microsoft.com/office/officeart/2005/8/layout/vList3"/>
    <dgm:cxn modelId="{F0206FBA-BF12-4DD0-ACF2-6DEDDADC9586}" type="presParOf" srcId="{D5B3DFD9-629C-4180-A04A-C6C0A0BD2511}" destId="{9C17C003-139A-4830-B347-7E8BE50743B9}" srcOrd="0" destOrd="0" presId="urn:microsoft.com/office/officeart/2005/8/layout/vList3"/>
    <dgm:cxn modelId="{6AC90F7D-8405-46E0-AC4E-CA99FCF4BD7F}" type="presParOf" srcId="{D5B3DFD9-629C-4180-A04A-C6C0A0BD2511}" destId="{40985404-532A-42F4-9FCC-BB4B13342FD9}" srcOrd="1" destOrd="0" presId="urn:microsoft.com/office/officeart/2005/8/layout/vList3"/>
    <dgm:cxn modelId="{C03D0AAA-07F1-4E3A-81C7-0350EA1CC532}" type="presParOf" srcId="{9A15C587-8C59-46ED-90AC-0572771327BE}" destId="{E96FA19D-D784-4809-BA08-64CC55CA1204}" srcOrd="11" destOrd="0" presId="urn:microsoft.com/office/officeart/2005/8/layout/vList3"/>
    <dgm:cxn modelId="{BB463CD1-544C-4A68-8D30-42DAB809B07A}" type="presParOf" srcId="{9A15C587-8C59-46ED-90AC-0572771327BE}" destId="{86E1DEB2-7463-4BA8-A3CF-63604D229671}" srcOrd="12" destOrd="0" presId="urn:microsoft.com/office/officeart/2005/8/layout/vList3"/>
    <dgm:cxn modelId="{8542BF2D-B2EE-4A5E-8FAE-1B26B2AF44FE}" type="presParOf" srcId="{86E1DEB2-7463-4BA8-A3CF-63604D229671}" destId="{EE0F0396-C372-4139-B3DB-0AD8106079D9}" srcOrd="0" destOrd="0" presId="urn:microsoft.com/office/officeart/2005/8/layout/vList3"/>
    <dgm:cxn modelId="{E224E9A6-D56F-4C5E-82DF-D10C65A85A07}" type="presParOf" srcId="{86E1DEB2-7463-4BA8-A3CF-63604D229671}" destId="{C9D0D2F7-17CF-4E81-A8FB-5385BFBE3BD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B149D-5B6F-4F3C-9832-56BA03E94DB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5A890A71-7D48-4B60-902A-083AFD76518F}">
      <dgm:prSet/>
      <dgm:spPr/>
      <dgm:t>
        <a:bodyPr/>
        <a:lstStyle/>
        <a:p>
          <a:pPr rtl="0"/>
          <a:r>
            <a:rPr lang="en-CA" b="0" i="0" dirty="0" smtClean="0"/>
            <a:t>Jordan</a:t>
          </a:r>
          <a:endParaRPr lang="en-CA" dirty="0"/>
        </a:p>
      </dgm:t>
    </dgm:pt>
    <dgm:pt modelId="{CDAC723A-FFC6-4EE7-AE58-9DC0B47BFC00}" type="parTrans" cxnId="{7B42BA8C-C076-4E22-946A-0DE5E5A7AF2F}">
      <dgm:prSet/>
      <dgm:spPr/>
      <dgm:t>
        <a:bodyPr/>
        <a:lstStyle/>
        <a:p>
          <a:endParaRPr lang="en-CA"/>
        </a:p>
      </dgm:t>
    </dgm:pt>
    <dgm:pt modelId="{D225D332-8326-4827-AAD6-6696F9A7A58F}" type="sibTrans" cxnId="{7B42BA8C-C076-4E22-946A-0DE5E5A7AF2F}">
      <dgm:prSet/>
      <dgm:spPr/>
      <dgm:t>
        <a:bodyPr/>
        <a:lstStyle/>
        <a:p>
          <a:endParaRPr lang="en-CA"/>
        </a:p>
      </dgm:t>
    </dgm:pt>
    <dgm:pt modelId="{BB83EA07-C49E-4659-A30A-E44E5CCDD3E5}">
      <dgm:prSet/>
      <dgm:spPr/>
      <dgm:t>
        <a:bodyPr/>
        <a:lstStyle/>
        <a:p>
          <a:pPr rtl="0"/>
          <a:r>
            <a:rPr lang="en-CA" b="0" i="0" dirty="0" smtClean="0"/>
            <a:t>Oman</a:t>
          </a:r>
          <a:endParaRPr lang="en-CA" dirty="0"/>
        </a:p>
      </dgm:t>
    </dgm:pt>
    <dgm:pt modelId="{D3DAADB7-3F2F-4812-98E1-7D2F2C8D4AF6}" type="parTrans" cxnId="{DEBAD531-A639-47D3-AE0C-369871395B4C}">
      <dgm:prSet/>
      <dgm:spPr/>
      <dgm:t>
        <a:bodyPr/>
        <a:lstStyle/>
        <a:p>
          <a:endParaRPr lang="en-CA"/>
        </a:p>
      </dgm:t>
    </dgm:pt>
    <dgm:pt modelId="{51BD5BFC-3C12-4231-8EA6-7D19DE6AE7C6}" type="sibTrans" cxnId="{DEBAD531-A639-47D3-AE0C-369871395B4C}">
      <dgm:prSet/>
      <dgm:spPr/>
      <dgm:t>
        <a:bodyPr/>
        <a:lstStyle/>
        <a:p>
          <a:endParaRPr lang="en-CA"/>
        </a:p>
      </dgm:t>
    </dgm:pt>
    <dgm:pt modelId="{FE7FC56F-16FC-4ED1-8220-62DB1D52750A}">
      <dgm:prSet/>
      <dgm:spPr/>
      <dgm:t>
        <a:bodyPr/>
        <a:lstStyle/>
        <a:p>
          <a:pPr rtl="0"/>
          <a:r>
            <a:rPr lang="en-CA" b="0" i="0" dirty="0" smtClean="0"/>
            <a:t>Sudan</a:t>
          </a:r>
          <a:endParaRPr lang="en-CA" dirty="0"/>
        </a:p>
      </dgm:t>
    </dgm:pt>
    <dgm:pt modelId="{A68B904B-ECD2-4C5C-B372-1AB35597685C}" type="parTrans" cxnId="{039733EE-B7C8-40F9-9C5D-17C0DAA8617B}">
      <dgm:prSet/>
      <dgm:spPr/>
      <dgm:t>
        <a:bodyPr/>
        <a:lstStyle/>
        <a:p>
          <a:endParaRPr lang="en-CA"/>
        </a:p>
      </dgm:t>
    </dgm:pt>
    <dgm:pt modelId="{57B6EBAD-64D0-4B86-8179-BE1D0D9EFCCF}" type="sibTrans" cxnId="{039733EE-B7C8-40F9-9C5D-17C0DAA8617B}">
      <dgm:prSet/>
      <dgm:spPr/>
      <dgm:t>
        <a:bodyPr/>
        <a:lstStyle/>
        <a:p>
          <a:endParaRPr lang="en-CA"/>
        </a:p>
      </dgm:t>
    </dgm:pt>
    <dgm:pt modelId="{CF571632-D82A-47CA-8D1A-8133984C5426}">
      <dgm:prSet/>
      <dgm:spPr/>
      <dgm:t>
        <a:bodyPr/>
        <a:lstStyle/>
        <a:p>
          <a:pPr rtl="0"/>
          <a:r>
            <a:rPr lang="en-CA" b="0" i="0" dirty="0" smtClean="0"/>
            <a:t>Iraq</a:t>
          </a:r>
          <a:endParaRPr lang="en-CA" dirty="0"/>
        </a:p>
      </dgm:t>
    </dgm:pt>
    <dgm:pt modelId="{BAB9CE4D-B7FF-4BAF-A0D1-CA9BADF8772D}" type="parTrans" cxnId="{35907666-BD53-4E3A-97DB-15C172F6F338}">
      <dgm:prSet/>
      <dgm:spPr/>
      <dgm:t>
        <a:bodyPr/>
        <a:lstStyle/>
        <a:p>
          <a:endParaRPr lang="en-CA"/>
        </a:p>
      </dgm:t>
    </dgm:pt>
    <dgm:pt modelId="{F4CAB3B3-46CD-446B-916B-033B398C20A6}" type="sibTrans" cxnId="{35907666-BD53-4E3A-97DB-15C172F6F338}">
      <dgm:prSet/>
      <dgm:spPr/>
      <dgm:t>
        <a:bodyPr/>
        <a:lstStyle/>
        <a:p>
          <a:endParaRPr lang="en-CA"/>
        </a:p>
      </dgm:t>
    </dgm:pt>
    <dgm:pt modelId="{A8B19517-CEA7-4649-84D5-E61BA2A37D5C}">
      <dgm:prSet/>
      <dgm:spPr/>
      <dgm:t>
        <a:bodyPr/>
        <a:lstStyle/>
        <a:p>
          <a:pPr rtl="0"/>
          <a:r>
            <a:rPr lang="en-CA" b="0" i="0" dirty="0" smtClean="0"/>
            <a:t>Kuwait</a:t>
          </a:r>
          <a:endParaRPr lang="en-CA" dirty="0"/>
        </a:p>
      </dgm:t>
    </dgm:pt>
    <dgm:pt modelId="{D5C797C0-A52C-466B-89AA-059581F74A8C}" type="parTrans" cxnId="{C46D2C17-2412-4905-B53E-7CA67C32F8A1}">
      <dgm:prSet/>
      <dgm:spPr/>
      <dgm:t>
        <a:bodyPr/>
        <a:lstStyle/>
        <a:p>
          <a:endParaRPr lang="en-CA"/>
        </a:p>
      </dgm:t>
    </dgm:pt>
    <dgm:pt modelId="{E57521B3-26BC-40B2-B3D5-5C3685CF6EC6}" type="sibTrans" cxnId="{C46D2C17-2412-4905-B53E-7CA67C32F8A1}">
      <dgm:prSet/>
      <dgm:spPr/>
      <dgm:t>
        <a:bodyPr/>
        <a:lstStyle/>
        <a:p>
          <a:endParaRPr lang="en-CA"/>
        </a:p>
      </dgm:t>
    </dgm:pt>
    <dgm:pt modelId="{E3D0ED24-23C0-42C6-8288-9FA4925A233A}">
      <dgm:prSet/>
      <dgm:spPr/>
      <dgm:t>
        <a:bodyPr/>
        <a:lstStyle/>
        <a:p>
          <a:pPr rtl="0"/>
          <a:r>
            <a:rPr lang="en-CA" dirty="0" smtClean="0"/>
            <a:t>Morocco</a:t>
          </a:r>
          <a:endParaRPr lang="en-CA" dirty="0"/>
        </a:p>
      </dgm:t>
    </dgm:pt>
    <dgm:pt modelId="{0FF867B6-7D32-4A56-8598-13F8CD7C5FB8}" type="parTrans" cxnId="{A2E191AF-968E-4326-A664-D130DE6D5B9F}">
      <dgm:prSet/>
      <dgm:spPr/>
      <dgm:t>
        <a:bodyPr/>
        <a:lstStyle/>
        <a:p>
          <a:endParaRPr lang="en-CA"/>
        </a:p>
      </dgm:t>
    </dgm:pt>
    <dgm:pt modelId="{28FF7875-3C83-40CC-8A4D-A69218D93AED}" type="sibTrans" cxnId="{A2E191AF-968E-4326-A664-D130DE6D5B9F}">
      <dgm:prSet/>
      <dgm:spPr/>
      <dgm:t>
        <a:bodyPr/>
        <a:lstStyle/>
        <a:p>
          <a:endParaRPr lang="en-CA"/>
        </a:p>
      </dgm:t>
    </dgm:pt>
    <dgm:pt modelId="{8E56309D-49DA-4F64-A9FD-FC925CCA6276}">
      <dgm:prSet/>
      <dgm:spPr/>
      <dgm:t>
        <a:bodyPr/>
        <a:lstStyle/>
        <a:p>
          <a:pPr rtl="0"/>
          <a:r>
            <a:rPr lang="en-CA" dirty="0" smtClean="0"/>
            <a:t>Lebanon</a:t>
          </a:r>
          <a:endParaRPr lang="en-CA" dirty="0"/>
        </a:p>
      </dgm:t>
    </dgm:pt>
    <dgm:pt modelId="{8821E217-64D0-480D-B0F2-279F0B922B6C}" type="parTrans" cxnId="{26580EC5-9E15-4488-8046-9E47D84994CD}">
      <dgm:prSet/>
      <dgm:spPr/>
      <dgm:t>
        <a:bodyPr/>
        <a:lstStyle/>
        <a:p>
          <a:endParaRPr lang="en-CA"/>
        </a:p>
      </dgm:t>
    </dgm:pt>
    <dgm:pt modelId="{69F85C09-D4DA-4D33-82A9-FC7099E7D8C4}" type="sibTrans" cxnId="{26580EC5-9E15-4488-8046-9E47D84994CD}">
      <dgm:prSet/>
      <dgm:spPr/>
      <dgm:t>
        <a:bodyPr/>
        <a:lstStyle/>
        <a:p>
          <a:endParaRPr lang="en-CA"/>
        </a:p>
      </dgm:t>
    </dgm:pt>
    <dgm:pt modelId="{2C2E66A5-241B-4A4C-926E-64B18DC74250}">
      <dgm:prSet/>
      <dgm:spPr/>
      <dgm:t>
        <a:bodyPr/>
        <a:lstStyle/>
        <a:p>
          <a:pPr rtl="0"/>
          <a:r>
            <a:rPr lang="en-CA" dirty="0" smtClean="0"/>
            <a:t>Iran</a:t>
          </a:r>
          <a:endParaRPr lang="en-CA" dirty="0"/>
        </a:p>
      </dgm:t>
    </dgm:pt>
    <dgm:pt modelId="{12C65391-7040-4811-BA9B-5E69392EF4D4}" type="parTrans" cxnId="{8F00866A-9292-4F6F-9A82-C225B1A7F977}">
      <dgm:prSet/>
      <dgm:spPr/>
      <dgm:t>
        <a:bodyPr/>
        <a:lstStyle/>
        <a:p>
          <a:endParaRPr lang="en-CA"/>
        </a:p>
      </dgm:t>
    </dgm:pt>
    <dgm:pt modelId="{1C9F39AE-678B-42E4-B176-C318160619D3}" type="sibTrans" cxnId="{8F00866A-9292-4F6F-9A82-C225B1A7F977}">
      <dgm:prSet/>
      <dgm:spPr/>
      <dgm:t>
        <a:bodyPr/>
        <a:lstStyle/>
        <a:p>
          <a:endParaRPr lang="en-CA"/>
        </a:p>
      </dgm:t>
    </dgm:pt>
    <dgm:pt modelId="{9A15C587-8C59-46ED-90AC-0572771327BE}" type="pres">
      <dgm:prSet presAssocID="{5BBB149D-5B6F-4F3C-9832-56BA03E94DB2}" presName="linearFlow" presStyleCnt="0">
        <dgm:presLayoutVars>
          <dgm:dir/>
          <dgm:resizeHandles val="exact"/>
        </dgm:presLayoutVars>
      </dgm:prSet>
      <dgm:spPr/>
      <dgm:t>
        <a:bodyPr/>
        <a:lstStyle/>
        <a:p>
          <a:endParaRPr lang="en-CA"/>
        </a:p>
      </dgm:t>
    </dgm:pt>
    <dgm:pt modelId="{64C4BC83-4C1E-48A5-829D-9CE8516ECEE1}" type="pres">
      <dgm:prSet presAssocID="{5A890A71-7D48-4B60-902A-083AFD76518F}" presName="composite" presStyleCnt="0"/>
      <dgm:spPr/>
    </dgm:pt>
    <dgm:pt modelId="{B4D13C59-BA31-4F89-BED2-016E33239EF8}" type="pres">
      <dgm:prSet presAssocID="{5A890A71-7D48-4B60-902A-083AFD76518F}" presName="imgShp" presStyleLbl="fgImgPlace1" presStyleIdx="0" presStyleCnt="8"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t>
        <a:bodyPr/>
        <a:lstStyle/>
        <a:p>
          <a:endParaRPr lang="en-CA"/>
        </a:p>
      </dgm:t>
    </dgm:pt>
    <dgm:pt modelId="{CBA57DF1-4F63-466C-B3B5-ED278A03E4C5}" type="pres">
      <dgm:prSet presAssocID="{5A890A71-7D48-4B60-902A-083AFD76518F}" presName="txShp" presStyleLbl="node1" presStyleIdx="0" presStyleCnt="8">
        <dgm:presLayoutVars>
          <dgm:bulletEnabled val="1"/>
        </dgm:presLayoutVars>
      </dgm:prSet>
      <dgm:spPr/>
      <dgm:t>
        <a:bodyPr/>
        <a:lstStyle/>
        <a:p>
          <a:endParaRPr lang="en-CA"/>
        </a:p>
      </dgm:t>
    </dgm:pt>
    <dgm:pt modelId="{F7D163E6-85FD-44EA-B995-9C866A3FD297}" type="pres">
      <dgm:prSet presAssocID="{D225D332-8326-4827-AAD6-6696F9A7A58F}" presName="spacing" presStyleCnt="0"/>
      <dgm:spPr/>
    </dgm:pt>
    <dgm:pt modelId="{7CBE10F0-62B3-49AF-89D1-CBCF68668471}" type="pres">
      <dgm:prSet presAssocID="{BB83EA07-C49E-4659-A30A-E44E5CCDD3E5}" presName="composite" presStyleCnt="0"/>
      <dgm:spPr/>
    </dgm:pt>
    <dgm:pt modelId="{E7EB19F6-1032-43C4-AC6E-76A4E9A8A7F2}" type="pres">
      <dgm:prSet presAssocID="{BB83EA07-C49E-4659-A30A-E44E5CCDD3E5}" presName="imgShp"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49000" r="-49000"/>
          </a:stretch>
        </a:blipFill>
      </dgm:spPr>
    </dgm:pt>
    <dgm:pt modelId="{3BCED8E3-4943-4F76-AE65-F3150C2F2C6E}" type="pres">
      <dgm:prSet presAssocID="{BB83EA07-C49E-4659-A30A-E44E5CCDD3E5}" presName="txShp" presStyleLbl="node1" presStyleIdx="1" presStyleCnt="8">
        <dgm:presLayoutVars>
          <dgm:bulletEnabled val="1"/>
        </dgm:presLayoutVars>
      </dgm:prSet>
      <dgm:spPr/>
      <dgm:t>
        <a:bodyPr/>
        <a:lstStyle/>
        <a:p>
          <a:endParaRPr lang="en-CA"/>
        </a:p>
      </dgm:t>
    </dgm:pt>
    <dgm:pt modelId="{C5018570-70D7-40B1-BD2A-ED5EA8926000}" type="pres">
      <dgm:prSet presAssocID="{51BD5BFC-3C12-4231-8EA6-7D19DE6AE7C6}" presName="spacing" presStyleCnt="0"/>
      <dgm:spPr/>
    </dgm:pt>
    <dgm:pt modelId="{E84B2B43-6EBD-46C6-AF4F-AE9306788E08}" type="pres">
      <dgm:prSet presAssocID="{FE7FC56F-16FC-4ED1-8220-62DB1D52750A}" presName="composite" presStyleCnt="0"/>
      <dgm:spPr/>
    </dgm:pt>
    <dgm:pt modelId="{01924CEB-095C-42C3-964A-6527AD5FE2E8}" type="pres">
      <dgm:prSet presAssocID="{FE7FC56F-16FC-4ED1-8220-62DB1D52750A}" presName="imgShp"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dgm:spPr>
      <dgm:t>
        <a:bodyPr/>
        <a:lstStyle/>
        <a:p>
          <a:endParaRPr lang="en-CA"/>
        </a:p>
      </dgm:t>
    </dgm:pt>
    <dgm:pt modelId="{1B898F15-8DA8-4ECE-8FE4-B33D4176E1EC}" type="pres">
      <dgm:prSet presAssocID="{FE7FC56F-16FC-4ED1-8220-62DB1D52750A}" presName="txShp" presStyleLbl="node1" presStyleIdx="2" presStyleCnt="8">
        <dgm:presLayoutVars>
          <dgm:bulletEnabled val="1"/>
        </dgm:presLayoutVars>
      </dgm:prSet>
      <dgm:spPr/>
      <dgm:t>
        <a:bodyPr/>
        <a:lstStyle/>
        <a:p>
          <a:endParaRPr lang="en-CA"/>
        </a:p>
      </dgm:t>
    </dgm:pt>
    <dgm:pt modelId="{A1609FEB-CBE8-4E19-BB6C-54942773764E}" type="pres">
      <dgm:prSet presAssocID="{57B6EBAD-64D0-4B86-8179-BE1D0D9EFCCF}" presName="spacing" presStyleCnt="0"/>
      <dgm:spPr/>
    </dgm:pt>
    <dgm:pt modelId="{6C4ADE98-6FAD-4CA3-9A99-30087B284848}" type="pres">
      <dgm:prSet presAssocID="{CF571632-D82A-47CA-8D1A-8133984C5426}" presName="composite" presStyleCnt="0"/>
      <dgm:spPr/>
    </dgm:pt>
    <dgm:pt modelId="{27D3613F-2903-4062-8549-89FD92D882E4}" type="pres">
      <dgm:prSet presAssocID="{CF571632-D82A-47CA-8D1A-8133984C5426}" presName="imgShp" presStyleLbl="fgImgPlace1" presStyleIdx="3"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30899DF2-9E55-490A-90D8-743AD660F502}" type="pres">
      <dgm:prSet presAssocID="{CF571632-D82A-47CA-8D1A-8133984C5426}" presName="txShp" presStyleLbl="node1" presStyleIdx="3" presStyleCnt="8">
        <dgm:presLayoutVars>
          <dgm:bulletEnabled val="1"/>
        </dgm:presLayoutVars>
      </dgm:prSet>
      <dgm:spPr/>
      <dgm:t>
        <a:bodyPr/>
        <a:lstStyle/>
        <a:p>
          <a:endParaRPr lang="en-CA"/>
        </a:p>
      </dgm:t>
    </dgm:pt>
    <dgm:pt modelId="{CE79BA28-0FD8-4646-887F-D46BC99690D4}" type="pres">
      <dgm:prSet presAssocID="{F4CAB3B3-46CD-446B-916B-033B398C20A6}" presName="spacing" presStyleCnt="0"/>
      <dgm:spPr/>
    </dgm:pt>
    <dgm:pt modelId="{D5B3DFD9-629C-4180-A04A-C6C0A0BD2511}" type="pres">
      <dgm:prSet presAssocID="{A8B19517-CEA7-4649-84D5-E61BA2A37D5C}" presName="composite" presStyleCnt="0"/>
      <dgm:spPr/>
    </dgm:pt>
    <dgm:pt modelId="{9C17C003-139A-4830-B347-7E8BE50743B9}" type="pres">
      <dgm:prSet presAssocID="{A8B19517-CEA7-4649-84D5-E61BA2A37D5C}" presName="imgShp" presStyleLbl="fgImgPlac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0" r="-20000"/>
          </a:stretch>
        </a:blipFill>
      </dgm:spPr>
    </dgm:pt>
    <dgm:pt modelId="{40985404-532A-42F4-9FCC-BB4B13342FD9}" type="pres">
      <dgm:prSet presAssocID="{A8B19517-CEA7-4649-84D5-E61BA2A37D5C}" presName="txShp" presStyleLbl="node1" presStyleIdx="4" presStyleCnt="8">
        <dgm:presLayoutVars>
          <dgm:bulletEnabled val="1"/>
        </dgm:presLayoutVars>
      </dgm:prSet>
      <dgm:spPr/>
      <dgm:t>
        <a:bodyPr/>
        <a:lstStyle/>
        <a:p>
          <a:endParaRPr lang="en-CA"/>
        </a:p>
      </dgm:t>
    </dgm:pt>
    <dgm:pt modelId="{F28796B1-AF3E-4479-91F6-01EB112A7D71}" type="pres">
      <dgm:prSet presAssocID="{E57521B3-26BC-40B2-B3D5-5C3685CF6EC6}" presName="spacing" presStyleCnt="0"/>
      <dgm:spPr/>
    </dgm:pt>
    <dgm:pt modelId="{CDE9719F-8EF6-4EF6-9113-E5029A196D2D}" type="pres">
      <dgm:prSet presAssocID="{E3D0ED24-23C0-42C6-8288-9FA4925A233A}" presName="composite" presStyleCnt="0"/>
      <dgm:spPr/>
    </dgm:pt>
    <dgm:pt modelId="{D12329F8-C7AB-4336-BBBB-78AF9DA098F2}" type="pres">
      <dgm:prSet presAssocID="{E3D0ED24-23C0-42C6-8288-9FA4925A233A}" presName="imgShp"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t>
        <a:bodyPr/>
        <a:lstStyle/>
        <a:p>
          <a:endParaRPr lang="en-CA"/>
        </a:p>
      </dgm:t>
    </dgm:pt>
    <dgm:pt modelId="{B11A5D37-9323-44FE-9722-AE49C55D9309}" type="pres">
      <dgm:prSet presAssocID="{E3D0ED24-23C0-42C6-8288-9FA4925A233A}" presName="txShp" presStyleLbl="node1" presStyleIdx="5" presStyleCnt="8">
        <dgm:presLayoutVars>
          <dgm:bulletEnabled val="1"/>
        </dgm:presLayoutVars>
      </dgm:prSet>
      <dgm:spPr/>
      <dgm:t>
        <a:bodyPr/>
        <a:lstStyle/>
        <a:p>
          <a:endParaRPr lang="en-CA"/>
        </a:p>
      </dgm:t>
    </dgm:pt>
    <dgm:pt modelId="{089830CE-6D46-4F51-A571-1E941C273F40}" type="pres">
      <dgm:prSet presAssocID="{28FF7875-3C83-40CC-8A4D-A69218D93AED}" presName="spacing" presStyleCnt="0"/>
      <dgm:spPr/>
    </dgm:pt>
    <dgm:pt modelId="{FB8FC288-9BA7-4C10-BAE5-BF0F80BE10F1}" type="pres">
      <dgm:prSet presAssocID="{8E56309D-49DA-4F64-A9FD-FC925CCA6276}" presName="composite" presStyleCnt="0"/>
      <dgm:spPr/>
    </dgm:pt>
    <dgm:pt modelId="{369A7CDC-D2C4-4E36-ACDF-6E33D9EC4D0F}" type="pres">
      <dgm:prSet presAssocID="{8E56309D-49DA-4F64-A9FD-FC925CCA6276}" presName="imgShp" presStyleLbl="fgImgPlace1"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B944CAA6-F33F-4A82-BF68-64C49CE6470E}" type="pres">
      <dgm:prSet presAssocID="{8E56309D-49DA-4F64-A9FD-FC925CCA6276}" presName="txShp" presStyleLbl="node1" presStyleIdx="6" presStyleCnt="8">
        <dgm:presLayoutVars>
          <dgm:bulletEnabled val="1"/>
        </dgm:presLayoutVars>
      </dgm:prSet>
      <dgm:spPr/>
      <dgm:t>
        <a:bodyPr/>
        <a:lstStyle/>
        <a:p>
          <a:endParaRPr lang="en-CA"/>
        </a:p>
      </dgm:t>
    </dgm:pt>
    <dgm:pt modelId="{1C2FDF58-AE03-4EE5-97F7-E143A1627191}" type="pres">
      <dgm:prSet presAssocID="{69F85C09-D4DA-4D33-82A9-FC7099E7D8C4}" presName="spacing" presStyleCnt="0"/>
      <dgm:spPr/>
    </dgm:pt>
    <dgm:pt modelId="{81352DDC-3CF7-41A0-B6A5-09C2BA695F52}" type="pres">
      <dgm:prSet presAssocID="{2C2E66A5-241B-4A4C-926E-64B18DC74250}" presName="composite" presStyleCnt="0"/>
      <dgm:spPr/>
    </dgm:pt>
    <dgm:pt modelId="{657F9BF4-38D9-44D5-9A91-467F4633A977}" type="pres">
      <dgm:prSet presAssocID="{2C2E66A5-241B-4A4C-926E-64B18DC74250}" presName="imgShp"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37000" r="-37000"/>
          </a:stretch>
        </a:blipFill>
      </dgm:spPr>
    </dgm:pt>
    <dgm:pt modelId="{77EBCD61-EE5E-4CE7-B56A-3262F238E038}" type="pres">
      <dgm:prSet presAssocID="{2C2E66A5-241B-4A4C-926E-64B18DC74250}" presName="txShp" presStyleLbl="node1" presStyleIdx="7" presStyleCnt="8">
        <dgm:presLayoutVars>
          <dgm:bulletEnabled val="1"/>
        </dgm:presLayoutVars>
      </dgm:prSet>
      <dgm:spPr/>
      <dgm:t>
        <a:bodyPr/>
        <a:lstStyle/>
        <a:p>
          <a:endParaRPr lang="en-CA"/>
        </a:p>
      </dgm:t>
    </dgm:pt>
  </dgm:ptLst>
  <dgm:cxnLst>
    <dgm:cxn modelId="{26580EC5-9E15-4488-8046-9E47D84994CD}" srcId="{5BBB149D-5B6F-4F3C-9832-56BA03E94DB2}" destId="{8E56309D-49DA-4F64-A9FD-FC925CCA6276}" srcOrd="6" destOrd="0" parTransId="{8821E217-64D0-480D-B0F2-279F0B922B6C}" sibTransId="{69F85C09-D4DA-4D33-82A9-FC7099E7D8C4}"/>
    <dgm:cxn modelId="{C5D3939C-AD94-40A0-B370-5B9C56371BDC}" type="presOf" srcId="{A8B19517-CEA7-4649-84D5-E61BA2A37D5C}" destId="{40985404-532A-42F4-9FCC-BB4B13342FD9}" srcOrd="0" destOrd="0" presId="urn:microsoft.com/office/officeart/2005/8/layout/vList3"/>
    <dgm:cxn modelId="{E77ABE0A-0BF7-44FF-AD61-3CC62E3426AF}" type="presOf" srcId="{8E56309D-49DA-4F64-A9FD-FC925CCA6276}" destId="{B944CAA6-F33F-4A82-BF68-64C49CE6470E}" srcOrd="0" destOrd="0" presId="urn:microsoft.com/office/officeart/2005/8/layout/vList3"/>
    <dgm:cxn modelId="{039733EE-B7C8-40F9-9C5D-17C0DAA8617B}" srcId="{5BBB149D-5B6F-4F3C-9832-56BA03E94DB2}" destId="{FE7FC56F-16FC-4ED1-8220-62DB1D52750A}" srcOrd="2" destOrd="0" parTransId="{A68B904B-ECD2-4C5C-B372-1AB35597685C}" sibTransId="{57B6EBAD-64D0-4B86-8179-BE1D0D9EFCCF}"/>
    <dgm:cxn modelId="{A2E191AF-968E-4326-A664-D130DE6D5B9F}" srcId="{5BBB149D-5B6F-4F3C-9832-56BA03E94DB2}" destId="{E3D0ED24-23C0-42C6-8288-9FA4925A233A}" srcOrd="5" destOrd="0" parTransId="{0FF867B6-7D32-4A56-8598-13F8CD7C5FB8}" sibTransId="{28FF7875-3C83-40CC-8A4D-A69218D93AED}"/>
    <dgm:cxn modelId="{49EE6C0A-C267-435F-A01F-BCFC5B245834}" type="presOf" srcId="{5BBB149D-5B6F-4F3C-9832-56BA03E94DB2}" destId="{9A15C587-8C59-46ED-90AC-0572771327BE}" srcOrd="0" destOrd="0" presId="urn:microsoft.com/office/officeart/2005/8/layout/vList3"/>
    <dgm:cxn modelId="{90E93D84-577C-424C-B114-9991D7BEE4E1}" type="presOf" srcId="{FE7FC56F-16FC-4ED1-8220-62DB1D52750A}" destId="{1B898F15-8DA8-4ECE-8FE4-B33D4176E1EC}" srcOrd="0" destOrd="0" presId="urn:microsoft.com/office/officeart/2005/8/layout/vList3"/>
    <dgm:cxn modelId="{35907666-BD53-4E3A-97DB-15C172F6F338}" srcId="{5BBB149D-5B6F-4F3C-9832-56BA03E94DB2}" destId="{CF571632-D82A-47CA-8D1A-8133984C5426}" srcOrd="3" destOrd="0" parTransId="{BAB9CE4D-B7FF-4BAF-A0D1-CA9BADF8772D}" sibTransId="{F4CAB3B3-46CD-446B-916B-033B398C20A6}"/>
    <dgm:cxn modelId="{87F12C9E-8B3E-43B6-8432-F95C879A19B9}" type="presOf" srcId="{CF571632-D82A-47CA-8D1A-8133984C5426}" destId="{30899DF2-9E55-490A-90D8-743AD660F502}" srcOrd="0" destOrd="0" presId="urn:microsoft.com/office/officeart/2005/8/layout/vList3"/>
    <dgm:cxn modelId="{71E4ABD1-6BED-4206-9882-A37AF2A84A07}" type="presOf" srcId="{BB83EA07-C49E-4659-A30A-E44E5CCDD3E5}" destId="{3BCED8E3-4943-4F76-AE65-F3150C2F2C6E}" srcOrd="0" destOrd="0" presId="urn:microsoft.com/office/officeart/2005/8/layout/vList3"/>
    <dgm:cxn modelId="{8F00866A-9292-4F6F-9A82-C225B1A7F977}" srcId="{5BBB149D-5B6F-4F3C-9832-56BA03E94DB2}" destId="{2C2E66A5-241B-4A4C-926E-64B18DC74250}" srcOrd="7" destOrd="0" parTransId="{12C65391-7040-4811-BA9B-5E69392EF4D4}" sibTransId="{1C9F39AE-678B-42E4-B176-C318160619D3}"/>
    <dgm:cxn modelId="{93651FAE-3C93-4155-B2C4-1D058EBDA1B7}" type="presOf" srcId="{2C2E66A5-241B-4A4C-926E-64B18DC74250}" destId="{77EBCD61-EE5E-4CE7-B56A-3262F238E038}" srcOrd="0" destOrd="0" presId="urn:microsoft.com/office/officeart/2005/8/layout/vList3"/>
    <dgm:cxn modelId="{C43FFC10-61C9-4AF5-9C2F-F5F6113813C5}" type="presOf" srcId="{5A890A71-7D48-4B60-902A-083AFD76518F}" destId="{CBA57DF1-4F63-466C-B3B5-ED278A03E4C5}" srcOrd="0" destOrd="0" presId="urn:microsoft.com/office/officeart/2005/8/layout/vList3"/>
    <dgm:cxn modelId="{C46D2C17-2412-4905-B53E-7CA67C32F8A1}" srcId="{5BBB149D-5B6F-4F3C-9832-56BA03E94DB2}" destId="{A8B19517-CEA7-4649-84D5-E61BA2A37D5C}" srcOrd="4" destOrd="0" parTransId="{D5C797C0-A52C-466B-89AA-059581F74A8C}" sibTransId="{E57521B3-26BC-40B2-B3D5-5C3685CF6EC6}"/>
    <dgm:cxn modelId="{7B42BA8C-C076-4E22-946A-0DE5E5A7AF2F}" srcId="{5BBB149D-5B6F-4F3C-9832-56BA03E94DB2}" destId="{5A890A71-7D48-4B60-902A-083AFD76518F}" srcOrd="0" destOrd="0" parTransId="{CDAC723A-FFC6-4EE7-AE58-9DC0B47BFC00}" sibTransId="{D225D332-8326-4827-AAD6-6696F9A7A58F}"/>
    <dgm:cxn modelId="{DEBAD531-A639-47D3-AE0C-369871395B4C}" srcId="{5BBB149D-5B6F-4F3C-9832-56BA03E94DB2}" destId="{BB83EA07-C49E-4659-A30A-E44E5CCDD3E5}" srcOrd="1" destOrd="0" parTransId="{D3DAADB7-3F2F-4812-98E1-7D2F2C8D4AF6}" sibTransId="{51BD5BFC-3C12-4231-8EA6-7D19DE6AE7C6}"/>
    <dgm:cxn modelId="{1F841799-56D2-4982-BF19-E857A1A5B131}" type="presOf" srcId="{E3D0ED24-23C0-42C6-8288-9FA4925A233A}" destId="{B11A5D37-9323-44FE-9722-AE49C55D9309}" srcOrd="0" destOrd="0" presId="urn:microsoft.com/office/officeart/2005/8/layout/vList3"/>
    <dgm:cxn modelId="{F36995EA-E447-4AF9-9116-D4A1AD34CCDF}" type="presParOf" srcId="{9A15C587-8C59-46ED-90AC-0572771327BE}" destId="{64C4BC83-4C1E-48A5-829D-9CE8516ECEE1}" srcOrd="0" destOrd="0" presId="urn:microsoft.com/office/officeart/2005/8/layout/vList3"/>
    <dgm:cxn modelId="{8AF6D19C-9665-4303-9161-DACF26043B18}" type="presParOf" srcId="{64C4BC83-4C1E-48A5-829D-9CE8516ECEE1}" destId="{B4D13C59-BA31-4F89-BED2-016E33239EF8}" srcOrd="0" destOrd="0" presId="urn:microsoft.com/office/officeart/2005/8/layout/vList3"/>
    <dgm:cxn modelId="{FED40455-3BF6-4860-95B4-A2A62FE8152A}" type="presParOf" srcId="{64C4BC83-4C1E-48A5-829D-9CE8516ECEE1}" destId="{CBA57DF1-4F63-466C-B3B5-ED278A03E4C5}" srcOrd="1" destOrd="0" presId="urn:microsoft.com/office/officeart/2005/8/layout/vList3"/>
    <dgm:cxn modelId="{4DAA1242-71FE-410D-8370-11FAFF40C71D}" type="presParOf" srcId="{9A15C587-8C59-46ED-90AC-0572771327BE}" destId="{F7D163E6-85FD-44EA-B995-9C866A3FD297}" srcOrd="1" destOrd="0" presId="urn:microsoft.com/office/officeart/2005/8/layout/vList3"/>
    <dgm:cxn modelId="{08DA446F-3945-49E2-8164-A99A655A851D}" type="presParOf" srcId="{9A15C587-8C59-46ED-90AC-0572771327BE}" destId="{7CBE10F0-62B3-49AF-89D1-CBCF68668471}" srcOrd="2" destOrd="0" presId="urn:microsoft.com/office/officeart/2005/8/layout/vList3"/>
    <dgm:cxn modelId="{C4E0EAC3-AB42-4EA6-8AD3-00B5BBC80CA9}" type="presParOf" srcId="{7CBE10F0-62B3-49AF-89D1-CBCF68668471}" destId="{E7EB19F6-1032-43C4-AC6E-76A4E9A8A7F2}" srcOrd="0" destOrd="0" presId="urn:microsoft.com/office/officeart/2005/8/layout/vList3"/>
    <dgm:cxn modelId="{C2099E2F-3805-4ADD-A0A7-3F2654CC917E}" type="presParOf" srcId="{7CBE10F0-62B3-49AF-89D1-CBCF68668471}" destId="{3BCED8E3-4943-4F76-AE65-F3150C2F2C6E}" srcOrd="1" destOrd="0" presId="urn:microsoft.com/office/officeart/2005/8/layout/vList3"/>
    <dgm:cxn modelId="{DB62B16A-EFFB-4436-BE50-6613EA2D2872}" type="presParOf" srcId="{9A15C587-8C59-46ED-90AC-0572771327BE}" destId="{C5018570-70D7-40B1-BD2A-ED5EA8926000}" srcOrd="3" destOrd="0" presId="urn:microsoft.com/office/officeart/2005/8/layout/vList3"/>
    <dgm:cxn modelId="{218FE8DF-1964-4D41-A347-4469345F4A0B}" type="presParOf" srcId="{9A15C587-8C59-46ED-90AC-0572771327BE}" destId="{E84B2B43-6EBD-46C6-AF4F-AE9306788E08}" srcOrd="4" destOrd="0" presId="urn:microsoft.com/office/officeart/2005/8/layout/vList3"/>
    <dgm:cxn modelId="{BAA24F9A-3982-41ED-9516-9C912C80BC51}" type="presParOf" srcId="{E84B2B43-6EBD-46C6-AF4F-AE9306788E08}" destId="{01924CEB-095C-42C3-964A-6527AD5FE2E8}" srcOrd="0" destOrd="0" presId="urn:microsoft.com/office/officeart/2005/8/layout/vList3"/>
    <dgm:cxn modelId="{0CE425CD-0C0F-4B22-BEDE-31554A1B2232}" type="presParOf" srcId="{E84B2B43-6EBD-46C6-AF4F-AE9306788E08}" destId="{1B898F15-8DA8-4ECE-8FE4-B33D4176E1EC}" srcOrd="1" destOrd="0" presId="urn:microsoft.com/office/officeart/2005/8/layout/vList3"/>
    <dgm:cxn modelId="{EECA4BBE-82E6-4D45-8B54-FB8A524359D8}" type="presParOf" srcId="{9A15C587-8C59-46ED-90AC-0572771327BE}" destId="{A1609FEB-CBE8-4E19-BB6C-54942773764E}" srcOrd="5" destOrd="0" presId="urn:microsoft.com/office/officeart/2005/8/layout/vList3"/>
    <dgm:cxn modelId="{72B65FB7-8418-41C4-891A-BBF4E5768333}" type="presParOf" srcId="{9A15C587-8C59-46ED-90AC-0572771327BE}" destId="{6C4ADE98-6FAD-4CA3-9A99-30087B284848}" srcOrd="6" destOrd="0" presId="urn:microsoft.com/office/officeart/2005/8/layout/vList3"/>
    <dgm:cxn modelId="{B3CD6563-68A2-4C23-A3C6-BCFD25F6C275}" type="presParOf" srcId="{6C4ADE98-6FAD-4CA3-9A99-30087B284848}" destId="{27D3613F-2903-4062-8549-89FD92D882E4}" srcOrd="0" destOrd="0" presId="urn:microsoft.com/office/officeart/2005/8/layout/vList3"/>
    <dgm:cxn modelId="{EA1B83E2-B951-4498-B2DD-CDCFA1ABA840}" type="presParOf" srcId="{6C4ADE98-6FAD-4CA3-9A99-30087B284848}" destId="{30899DF2-9E55-490A-90D8-743AD660F502}" srcOrd="1" destOrd="0" presId="urn:microsoft.com/office/officeart/2005/8/layout/vList3"/>
    <dgm:cxn modelId="{D917B680-6C29-4C1D-8108-A3023904D541}" type="presParOf" srcId="{9A15C587-8C59-46ED-90AC-0572771327BE}" destId="{CE79BA28-0FD8-4646-887F-D46BC99690D4}" srcOrd="7" destOrd="0" presId="urn:microsoft.com/office/officeart/2005/8/layout/vList3"/>
    <dgm:cxn modelId="{A53403CB-5198-4AB9-9E13-217797A8BBCA}" type="presParOf" srcId="{9A15C587-8C59-46ED-90AC-0572771327BE}" destId="{D5B3DFD9-629C-4180-A04A-C6C0A0BD2511}" srcOrd="8" destOrd="0" presId="urn:microsoft.com/office/officeart/2005/8/layout/vList3"/>
    <dgm:cxn modelId="{342F5C64-F8D4-4A1E-8991-796C72B459EE}" type="presParOf" srcId="{D5B3DFD9-629C-4180-A04A-C6C0A0BD2511}" destId="{9C17C003-139A-4830-B347-7E8BE50743B9}" srcOrd="0" destOrd="0" presId="urn:microsoft.com/office/officeart/2005/8/layout/vList3"/>
    <dgm:cxn modelId="{B9548B2B-6771-4379-9318-4B5FCC06A53E}" type="presParOf" srcId="{D5B3DFD9-629C-4180-A04A-C6C0A0BD2511}" destId="{40985404-532A-42F4-9FCC-BB4B13342FD9}" srcOrd="1" destOrd="0" presId="urn:microsoft.com/office/officeart/2005/8/layout/vList3"/>
    <dgm:cxn modelId="{BDE3E408-6D6B-49A2-A092-9C815D692D79}" type="presParOf" srcId="{9A15C587-8C59-46ED-90AC-0572771327BE}" destId="{F28796B1-AF3E-4479-91F6-01EB112A7D71}" srcOrd="9" destOrd="0" presId="urn:microsoft.com/office/officeart/2005/8/layout/vList3"/>
    <dgm:cxn modelId="{7D19325A-2D87-4EAC-8479-6576D5FEBE6B}" type="presParOf" srcId="{9A15C587-8C59-46ED-90AC-0572771327BE}" destId="{CDE9719F-8EF6-4EF6-9113-E5029A196D2D}" srcOrd="10" destOrd="0" presId="urn:microsoft.com/office/officeart/2005/8/layout/vList3"/>
    <dgm:cxn modelId="{15F4F3E8-01A0-4735-AE0A-658903EE77B9}" type="presParOf" srcId="{CDE9719F-8EF6-4EF6-9113-E5029A196D2D}" destId="{D12329F8-C7AB-4336-BBBB-78AF9DA098F2}" srcOrd="0" destOrd="0" presId="urn:microsoft.com/office/officeart/2005/8/layout/vList3"/>
    <dgm:cxn modelId="{6DE41855-BD7C-4968-BD62-9C18B4EAEBAC}" type="presParOf" srcId="{CDE9719F-8EF6-4EF6-9113-E5029A196D2D}" destId="{B11A5D37-9323-44FE-9722-AE49C55D9309}" srcOrd="1" destOrd="0" presId="urn:microsoft.com/office/officeart/2005/8/layout/vList3"/>
    <dgm:cxn modelId="{B2534ABA-8C7E-4213-9112-4E509854BDBD}" type="presParOf" srcId="{9A15C587-8C59-46ED-90AC-0572771327BE}" destId="{089830CE-6D46-4F51-A571-1E941C273F40}" srcOrd="11" destOrd="0" presId="urn:microsoft.com/office/officeart/2005/8/layout/vList3"/>
    <dgm:cxn modelId="{4B2F0747-10F0-40F6-8FA5-2176FBC39D7F}" type="presParOf" srcId="{9A15C587-8C59-46ED-90AC-0572771327BE}" destId="{FB8FC288-9BA7-4C10-BAE5-BF0F80BE10F1}" srcOrd="12" destOrd="0" presId="urn:microsoft.com/office/officeart/2005/8/layout/vList3"/>
    <dgm:cxn modelId="{BD860BD9-BE58-4F78-9AD8-C89EB8C3E0ED}" type="presParOf" srcId="{FB8FC288-9BA7-4C10-BAE5-BF0F80BE10F1}" destId="{369A7CDC-D2C4-4E36-ACDF-6E33D9EC4D0F}" srcOrd="0" destOrd="0" presId="urn:microsoft.com/office/officeart/2005/8/layout/vList3"/>
    <dgm:cxn modelId="{84561CF7-34F0-4EFE-B832-55C08C93D1CE}" type="presParOf" srcId="{FB8FC288-9BA7-4C10-BAE5-BF0F80BE10F1}" destId="{B944CAA6-F33F-4A82-BF68-64C49CE6470E}" srcOrd="1" destOrd="0" presId="urn:microsoft.com/office/officeart/2005/8/layout/vList3"/>
    <dgm:cxn modelId="{2FECD1E3-0410-48B9-8C29-5082F6EE1FE3}" type="presParOf" srcId="{9A15C587-8C59-46ED-90AC-0572771327BE}" destId="{1C2FDF58-AE03-4EE5-97F7-E143A1627191}" srcOrd="13" destOrd="0" presId="urn:microsoft.com/office/officeart/2005/8/layout/vList3"/>
    <dgm:cxn modelId="{84443E72-BB97-4870-A7F2-6ECF52639705}" type="presParOf" srcId="{9A15C587-8C59-46ED-90AC-0572771327BE}" destId="{81352DDC-3CF7-41A0-B6A5-09C2BA695F52}" srcOrd="14" destOrd="0" presId="urn:microsoft.com/office/officeart/2005/8/layout/vList3"/>
    <dgm:cxn modelId="{56C1374C-FFE3-406F-BD0D-016D8991684C}" type="presParOf" srcId="{81352DDC-3CF7-41A0-B6A5-09C2BA695F52}" destId="{657F9BF4-38D9-44D5-9A91-467F4633A977}" srcOrd="0" destOrd="0" presId="urn:microsoft.com/office/officeart/2005/8/layout/vList3"/>
    <dgm:cxn modelId="{F8E5162A-C43C-44AF-AB01-41A61EA073FC}" type="presParOf" srcId="{81352DDC-3CF7-41A0-B6A5-09C2BA695F52}" destId="{77EBCD61-EE5E-4CE7-B56A-3262F238E03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4C387F-F185-4D65-B6A0-1F58C09180E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CA"/>
        </a:p>
      </dgm:t>
    </dgm:pt>
    <dgm:pt modelId="{7E0C06EB-E858-4C7A-B2B6-3360C42211E1}">
      <dgm:prSet/>
      <dgm:spPr/>
      <dgm:t>
        <a:bodyPr/>
        <a:lstStyle/>
        <a:p>
          <a:pPr rtl="0"/>
          <a:r>
            <a:rPr lang="en-CA" b="0" i="0" smtClean="0"/>
            <a:t>Dissatisfaction with the rule of governments</a:t>
          </a:r>
          <a:endParaRPr lang="en-CA"/>
        </a:p>
      </dgm:t>
    </dgm:pt>
    <dgm:pt modelId="{7B3F11E5-A017-4FA4-A44D-C4BD45F751EF}" type="parTrans" cxnId="{3D909905-E57D-44CF-A5A6-56ACA1254E5B}">
      <dgm:prSet/>
      <dgm:spPr/>
      <dgm:t>
        <a:bodyPr/>
        <a:lstStyle/>
        <a:p>
          <a:endParaRPr lang="en-CA"/>
        </a:p>
      </dgm:t>
    </dgm:pt>
    <dgm:pt modelId="{6B58B51C-8250-4591-92F8-B3E150E887BF}" type="sibTrans" cxnId="{3D909905-E57D-44CF-A5A6-56ACA1254E5B}">
      <dgm:prSet/>
      <dgm:spPr/>
      <dgm:t>
        <a:bodyPr/>
        <a:lstStyle/>
        <a:p>
          <a:endParaRPr lang="en-CA"/>
        </a:p>
      </dgm:t>
    </dgm:pt>
    <dgm:pt modelId="{FB243803-9712-49D0-B114-0FAAEC3E11BF}">
      <dgm:prSet/>
      <dgm:spPr/>
      <dgm:t>
        <a:bodyPr/>
        <a:lstStyle/>
        <a:p>
          <a:pPr rtl="0"/>
          <a:r>
            <a:rPr lang="en-CA" b="0" i="0" dirty="0" smtClean="0"/>
            <a:t>Inequality (income) and Poverty</a:t>
          </a:r>
          <a:endParaRPr lang="en-CA" dirty="0"/>
        </a:p>
      </dgm:t>
    </dgm:pt>
    <dgm:pt modelId="{EECD3E9A-30DE-489E-8BAB-3070FD64C9BA}" type="parTrans" cxnId="{AF53D858-205C-488B-8CAF-AAAEF320A45D}">
      <dgm:prSet/>
      <dgm:spPr/>
      <dgm:t>
        <a:bodyPr/>
        <a:lstStyle/>
        <a:p>
          <a:endParaRPr lang="en-CA"/>
        </a:p>
      </dgm:t>
    </dgm:pt>
    <dgm:pt modelId="{22048C5E-27E3-4EF0-8799-479B992D7250}" type="sibTrans" cxnId="{AF53D858-205C-488B-8CAF-AAAEF320A45D}">
      <dgm:prSet/>
      <dgm:spPr/>
      <dgm:t>
        <a:bodyPr/>
        <a:lstStyle/>
        <a:p>
          <a:endParaRPr lang="en-CA"/>
        </a:p>
      </dgm:t>
    </dgm:pt>
    <dgm:pt modelId="{EC1C5A75-15D3-44AB-8F70-884BFF493E99}">
      <dgm:prSet/>
      <dgm:spPr/>
      <dgm:t>
        <a:bodyPr/>
        <a:lstStyle/>
        <a:p>
          <a:pPr rtl="0"/>
          <a:r>
            <a:rPr lang="en-CA" b="0" i="0" smtClean="0"/>
            <a:t>Dictators/absolute monarchs</a:t>
          </a:r>
          <a:endParaRPr lang="en-CA"/>
        </a:p>
      </dgm:t>
    </dgm:pt>
    <dgm:pt modelId="{F1764A23-B819-4AD7-9759-1BB80731D451}" type="parTrans" cxnId="{8E27697B-12FF-41F2-A50F-6C38BD4223B7}">
      <dgm:prSet/>
      <dgm:spPr/>
      <dgm:t>
        <a:bodyPr/>
        <a:lstStyle/>
        <a:p>
          <a:endParaRPr lang="en-CA"/>
        </a:p>
      </dgm:t>
    </dgm:pt>
    <dgm:pt modelId="{9CE2B8F8-2FFE-4EB7-B7DC-837555104CD6}" type="sibTrans" cxnId="{8E27697B-12FF-41F2-A50F-6C38BD4223B7}">
      <dgm:prSet/>
      <dgm:spPr/>
      <dgm:t>
        <a:bodyPr/>
        <a:lstStyle/>
        <a:p>
          <a:endParaRPr lang="en-CA"/>
        </a:p>
      </dgm:t>
    </dgm:pt>
    <dgm:pt modelId="{49C7B781-77C5-4CF1-BDB5-9500304C7DB7}">
      <dgm:prSet/>
      <dgm:spPr/>
      <dgm:t>
        <a:bodyPr/>
        <a:lstStyle/>
        <a:p>
          <a:pPr rtl="0"/>
          <a:r>
            <a:rPr lang="en-CA" b="0" i="0" smtClean="0"/>
            <a:t>Human rights violations</a:t>
          </a:r>
          <a:endParaRPr lang="en-CA"/>
        </a:p>
      </dgm:t>
    </dgm:pt>
    <dgm:pt modelId="{37B54B03-CDDA-42E2-AC70-8346FC93EEF4}" type="parTrans" cxnId="{F173BCDE-824B-4AA4-9D93-ECE1CE23472F}">
      <dgm:prSet/>
      <dgm:spPr/>
      <dgm:t>
        <a:bodyPr/>
        <a:lstStyle/>
        <a:p>
          <a:endParaRPr lang="en-CA"/>
        </a:p>
      </dgm:t>
    </dgm:pt>
    <dgm:pt modelId="{8AA4C1A3-04EF-4843-A0E6-02E1F4AF57AD}" type="sibTrans" cxnId="{F173BCDE-824B-4AA4-9D93-ECE1CE23472F}">
      <dgm:prSet/>
      <dgm:spPr/>
      <dgm:t>
        <a:bodyPr/>
        <a:lstStyle/>
        <a:p>
          <a:endParaRPr lang="en-CA"/>
        </a:p>
      </dgm:t>
    </dgm:pt>
    <dgm:pt modelId="{9EA1CC23-96D6-46D5-9425-52CE23FFBE2C}">
      <dgm:prSet/>
      <dgm:spPr/>
      <dgm:t>
        <a:bodyPr/>
        <a:lstStyle/>
        <a:p>
          <a:pPr rtl="0"/>
          <a:r>
            <a:rPr lang="en-CA" b="0" i="0" smtClean="0"/>
            <a:t>Political corruption</a:t>
          </a:r>
          <a:endParaRPr lang="en-CA"/>
        </a:p>
      </dgm:t>
    </dgm:pt>
    <dgm:pt modelId="{9536145E-A2F8-426E-BBE3-A07445015192}" type="parTrans" cxnId="{AAB099E4-0F7A-46E5-833C-C0CDC40A5C1C}">
      <dgm:prSet/>
      <dgm:spPr/>
      <dgm:t>
        <a:bodyPr/>
        <a:lstStyle/>
        <a:p>
          <a:endParaRPr lang="en-CA"/>
        </a:p>
      </dgm:t>
    </dgm:pt>
    <dgm:pt modelId="{288A1DE7-FB28-413D-B9D0-2D239EDA771A}" type="sibTrans" cxnId="{AAB099E4-0F7A-46E5-833C-C0CDC40A5C1C}">
      <dgm:prSet/>
      <dgm:spPr/>
      <dgm:t>
        <a:bodyPr/>
        <a:lstStyle/>
        <a:p>
          <a:endParaRPr lang="en-CA"/>
        </a:p>
      </dgm:t>
    </dgm:pt>
    <dgm:pt modelId="{84727565-4A6A-4733-BE11-4C09A6BD3C92}">
      <dgm:prSet/>
      <dgm:spPr/>
      <dgm:t>
        <a:bodyPr/>
        <a:lstStyle/>
        <a:p>
          <a:pPr rtl="0"/>
          <a:r>
            <a:rPr lang="en-CA" b="0" i="0" smtClean="0"/>
            <a:t>Economic decline</a:t>
          </a:r>
          <a:endParaRPr lang="en-CA"/>
        </a:p>
      </dgm:t>
    </dgm:pt>
    <dgm:pt modelId="{5B6A1638-1C1B-4DBE-964A-762C9FBB0D3E}" type="parTrans" cxnId="{F61E21EA-7C85-461F-B91C-EDFBACD2128E}">
      <dgm:prSet/>
      <dgm:spPr/>
      <dgm:t>
        <a:bodyPr/>
        <a:lstStyle/>
        <a:p>
          <a:endParaRPr lang="en-CA"/>
        </a:p>
      </dgm:t>
    </dgm:pt>
    <dgm:pt modelId="{CF44D9BD-A03D-45E9-91D3-8F642DB262CA}" type="sibTrans" cxnId="{F61E21EA-7C85-461F-B91C-EDFBACD2128E}">
      <dgm:prSet/>
      <dgm:spPr/>
      <dgm:t>
        <a:bodyPr/>
        <a:lstStyle/>
        <a:p>
          <a:endParaRPr lang="en-CA"/>
        </a:p>
      </dgm:t>
    </dgm:pt>
    <dgm:pt modelId="{F23998EC-5DCD-4AF8-8E39-15750ECACB91}">
      <dgm:prSet/>
      <dgm:spPr/>
      <dgm:t>
        <a:bodyPr/>
        <a:lstStyle/>
        <a:p>
          <a:pPr rtl="0"/>
          <a:r>
            <a:rPr lang="en-CA" b="0" i="0" dirty="0" smtClean="0"/>
            <a:t>Large % of educated and dissatisfied youth in the population</a:t>
          </a:r>
          <a:endParaRPr lang="en-CA" dirty="0"/>
        </a:p>
      </dgm:t>
    </dgm:pt>
    <dgm:pt modelId="{45FF0162-D676-4EFB-A782-4F98BEF98149}" type="parTrans" cxnId="{BE72F971-E2B3-4C32-9597-6945BA23630E}">
      <dgm:prSet/>
      <dgm:spPr/>
      <dgm:t>
        <a:bodyPr/>
        <a:lstStyle/>
        <a:p>
          <a:endParaRPr lang="en-CA"/>
        </a:p>
      </dgm:t>
    </dgm:pt>
    <dgm:pt modelId="{01D188DF-45A8-4F77-9389-7F56C0CAD18D}" type="sibTrans" cxnId="{BE72F971-E2B3-4C32-9597-6945BA23630E}">
      <dgm:prSet/>
      <dgm:spPr/>
      <dgm:t>
        <a:bodyPr/>
        <a:lstStyle/>
        <a:p>
          <a:endParaRPr lang="en-CA"/>
        </a:p>
      </dgm:t>
    </dgm:pt>
    <dgm:pt modelId="{D41B9F5E-2AF1-4331-A965-7A8EB94AF8E9}" type="pres">
      <dgm:prSet presAssocID="{E24C387F-F185-4D65-B6A0-1F58C09180E4}" presName="Name0" presStyleCnt="0">
        <dgm:presLayoutVars>
          <dgm:chMax val="7"/>
          <dgm:dir/>
          <dgm:animLvl val="lvl"/>
          <dgm:resizeHandles val="exact"/>
        </dgm:presLayoutVars>
      </dgm:prSet>
      <dgm:spPr/>
      <dgm:t>
        <a:bodyPr/>
        <a:lstStyle/>
        <a:p>
          <a:endParaRPr lang="en-CA"/>
        </a:p>
      </dgm:t>
    </dgm:pt>
    <dgm:pt modelId="{75241B4B-F091-4CB9-A482-E623FCB022F6}" type="pres">
      <dgm:prSet presAssocID="{7E0C06EB-E858-4C7A-B2B6-3360C42211E1}" presName="circle1" presStyleLbl="node1" presStyleIdx="0" presStyleCnt="7"/>
      <dgm:spPr/>
    </dgm:pt>
    <dgm:pt modelId="{B1E8CF5C-B9B2-4871-9EAF-6D541A8381FB}" type="pres">
      <dgm:prSet presAssocID="{7E0C06EB-E858-4C7A-B2B6-3360C42211E1}" presName="space" presStyleCnt="0"/>
      <dgm:spPr/>
    </dgm:pt>
    <dgm:pt modelId="{3D147D3C-811E-4F4B-892B-62B33B1C57E8}" type="pres">
      <dgm:prSet presAssocID="{7E0C06EB-E858-4C7A-B2B6-3360C42211E1}" presName="rect1" presStyleLbl="alignAcc1" presStyleIdx="0" presStyleCnt="7"/>
      <dgm:spPr/>
      <dgm:t>
        <a:bodyPr/>
        <a:lstStyle/>
        <a:p>
          <a:endParaRPr lang="en-CA"/>
        </a:p>
      </dgm:t>
    </dgm:pt>
    <dgm:pt modelId="{4F1B20E8-AF27-4868-A2C4-0A3BAF529C8D}" type="pres">
      <dgm:prSet presAssocID="{FB243803-9712-49D0-B114-0FAAEC3E11BF}" presName="vertSpace2" presStyleLbl="node1" presStyleIdx="0" presStyleCnt="7"/>
      <dgm:spPr/>
    </dgm:pt>
    <dgm:pt modelId="{7CF3D85A-B4BA-4CE3-B3ED-A29533BF451B}" type="pres">
      <dgm:prSet presAssocID="{FB243803-9712-49D0-B114-0FAAEC3E11BF}" presName="circle2" presStyleLbl="node1" presStyleIdx="1" presStyleCnt="7"/>
      <dgm:spPr/>
    </dgm:pt>
    <dgm:pt modelId="{2BF37F3A-E7AB-4F7F-9DC1-D7ED99887133}" type="pres">
      <dgm:prSet presAssocID="{FB243803-9712-49D0-B114-0FAAEC3E11BF}" presName="rect2" presStyleLbl="alignAcc1" presStyleIdx="1" presStyleCnt="7"/>
      <dgm:spPr/>
      <dgm:t>
        <a:bodyPr/>
        <a:lstStyle/>
        <a:p>
          <a:endParaRPr lang="en-CA"/>
        </a:p>
      </dgm:t>
    </dgm:pt>
    <dgm:pt modelId="{A32754D0-66E5-4AFC-9C12-C9B281521E29}" type="pres">
      <dgm:prSet presAssocID="{EC1C5A75-15D3-44AB-8F70-884BFF493E99}" presName="vertSpace3" presStyleLbl="node1" presStyleIdx="1" presStyleCnt="7"/>
      <dgm:spPr/>
    </dgm:pt>
    <dgm:pt modelId="{EBC0E343-135F-4C3F-AA1A-1C5A4A9E3695}" type="pres">
      <dgm:prSet presAssocID="{EC1C5A75-15D3-44AB-8F70-884BFF493E99}" presName="circle3" presStyleLbl="node1" presStyleIdx="2" presStyleCnt="7"/>
      <dgm:spPr/>
    </dgm:pt>
    <dgm:pt modelId="{8AACE67E-FB28-43A0-ADE2-86D87D04DDDE}" type="pres">
      <dgm:prSet presAssocID="{EC1C5A75-15D3-44AB-8F70-884BFF493E99}" presName="rect3" presStyleLbl="alignAcc1" presStyleIdx="2" presStyleCnt="7"/>
      <dgm:spPr/>
      <dgm:t>
        <a:bodyPr/>
        <a:lstStyle/>
        <a:p>
          <a:endParaRPr lang="en-CA"/>
        </a:p>
      </dgm:t>
    </dgm:pt>
    <dgm:pt modelId="{E2E03FF3-4632-44B5-B404-F1942481FDA4}" type="pres">
      <dgm:prSet presAssocID="{49C7B781-77C5-4CF1-BDB5-9500304C7DB7}" presName="vertSpace4" presStyleLbl="node1" presStyleIdx="2" presStyleCnt="7"/>
      <dgm:spPr/>
    </dgm:pt>
    <dgm:pt modelId="{DDCFD000-553A-463F-8DBE-385BA7482523}" type="pres">
      <dgm:prSet presAssocID="{49C7B781-77C5-4CF1-BDB5-9500304C7DB7}" presName="circle4" presStyleLbl="node1" presStyleIdx="3" presStyleCnt="7"/>
      <dgm:spPr/>
    </dgm:pt>
    <dgm:pt modelId="{807D0BFE-A254-43EA-8A2C-0BA14450670E}" type="pres">
      <dgm:prSet presAssocID="{49C7B781-77C5-4CF1-BDB5-9500304C7DB7}" presName="rect4" presStyleLbl="alignAcc1" presStyleIdx="3" presStyleCnt="7"/>
      <dgm:spPr/>
      <dgm:t>
        <a:bodyPr/>
        <a:lstStyle/>
        <a:p>
          <a:endParaRPr lang="en-CA"/>
        </a:p>
      </dgm:t>
    </dgm:pt>
    <dgm:pt modelId="{5D13B592-11D5-4F7D-9E04-9F95E0D60681}" type="pres">
      <dgm:prSet presAssocID="{9EA1CC23-96D6-46D5-9425-52CE23FFBE2C}" presName="vertSpace5" presStyleLbl="node1" presStyleIdx="3" presStyleCnt="7"/>
      <dgm:spPr/>
    </dgm:pt>
    <dgm:pt modelId="{6D6C3989-BA4F-4069-957E-61B32F0DED6B}" type="pres">
      <dgm:prSet presAssocID="{9EA1CC23-96D6-46D5-9425-52CE23FFBE2C}" presName="circle5" presStyleLbl="node1" presStyleIdx="4" presStyleCnt="7"/>
      <dgm:spPr/>
    </dgm:pt>
    <dgm:pt modelId="{8F8A4831-E988-471A-839E-24154F08DA94}" type="pres">
      <dgm:prSet presAssocID="{9EA1CC23-96D6-46D5-9425-52CE23FFBE2C}" presName="rect5" presStyleLbl="alignAcc1" presStyleIdx="4" presStyleCnt="7"/>
      <dgm:spPr/>
      <dgm:t>
        <a:bodyPr/>
        <a:lstStyle/>
        <a:p>
          <a:endParaRPr lang="en-CA"/>
        </a:p>
      </dgm:t>
    </dgm:pt>
    <dgm:pt modelId="{DFE785EF-9EE8-4BA5-AD4F-FCEE9C63D5B2}" type="pres">
      <dgm:prSet presAssocID="{84727565-4A6A-4733-BE11-4C09A6BD3C92}" presName="vertSpace6" presStyleLbl="node1" presStyleIdx="4" presStyleCnt="7"/>
      <dgm:spPr/>
    </dgm:pt>
    <dgm:pt modelId="{BBB518B7-DF21-4B46-9474-5A5C40FCE933}" type="pres">
      <dgm:prSet presAssocID="{84727565-4A6A-4733-BE11-4C09A6BD3C92}" presName="circle6" presStyleLbl="node1" presStyleIdx="5" presStyleCnt="7"/>
      <dgm:spPr/>
    </dgm:pt>
    <dgm:pt modelId="{9D23D1ED-AB91-4C04-B139-FF8EDA11946D}" type="pres">
      <dgm:prSet presAssocID="{84727565-4A6A-4733-BE11-4C09A6BD3C92}" presName="rect6" presStyleLbl="alignAcc1" presStyleIdx="5" presStyleCnt="7"/>
      <dgm:spPr/>
      <dgm:t>
        <a:bodyPr/>
        <a:lstStyle/>
        <a:p>
          <a:endParaRPr lang="en-CA"/>
        </a:p>
      </dgm:t>
    </dgm:pt>
    <dgm:pt modelId="{DBE10E5A-12D0-48BD-92CE-CAE91E6D6F5B}" type="pres">
      <dgm:prSet presAssocID="{F23998EC-5DCD-4AF8-8E39-15750ECACB91}" presName="vertSpace7" presStyleLbl="node1" presStyleIdx="5" presStyleCnt="7"/>
      <dgm:spPr/>
    </dgm:pt>
    <dgm:pt modelId="{134B70B9-7BC8-49F4-A0BD-E67626B4F669}" type="pres">
      <dgm:prSet presAssocID="{F23998EC-5DCD-4AF8-8E39-15750ECACB91}" presName="circle7" presStyleLbl="node1" presStyleIdx="6" presStyleCnt="7"/>
      <dgm:spPr/>
    </dgm:pt>
    <dgm:pt modelId="{9951AAD3-4B9B-4297-AE53-01A710DAC021}" type="pres">
      <dgm:prSet presAssocID="{F23998EC-5DCD-4AF8-8E39-15750ECACB91}" presName="rect7" presStyleLbl="alignAcc1" presStyleIdx="6" presStyleCnt="7"/>
      <dgm:spPr/>
      <dgm:t>
        <a:bodyPr/>
        <a:lstStyle/>
        <a:p>
          <a:endParaRPr lang="en-CA"/>
        </a:p>
      </dgm:t>
    </dgm:pt>
    <dgm:pt modelId="{A4B74BF9-C3DE-490E-8D2D-C05B408932B2}" type="pres">
      <dgm:prSet presAssocID="{7E0C06EB-E858-4C7A-B2B6-3360C42211E1}" presName="rect1ParTxNoCh" presStyleLbl="alignAcc1" presStyleIdx="6" presStyleCnt="7">
        <dgm:presLayoutVars>
          <dgm:chMax val="1"/>
          <dgm:bulletEnabled val="1"/>
        </dgm:presLayoutVars>
      </dgm:prSet>
      <dgm:spPr/>
      <dgm:t>
        <a:bodyPr/>
        <a:lstStyle/>
        <a:p>
          <a:endParaRPr lang="en-CA"/>
        </a:p>
      </dgm:t>
    </dgm:pt>
    <dgm:pt modelId="{96E851A2-7A1F-43F0-9C83-8A277C88EC2A}" type="pres">
      <dgm:prSet presAssocID="{FB243803-9712-49D0-B114-0FAAEC3E11BF}" presName="rect2ParTxNoCh" presStyleLbl="alignAcc1" presStyleIdx="6" presStyleCnt="7">
        <dgm:presLayoutVars>
          <dgm:chMax val="1"/>
          <dgm:bulletEnabled val="1"/>
        </dgm:presLayoutVars>
      </dgm:prSet>
      <dgm:spPr/>
      <dgm:t>
        <a:bodyPr/>
        <a:lstStyle/>
        <a:p>
          <a:endParaRPr lang="en-CA"/>
        </a:p>
      </dgm:t>
    </dgm:pt>
    <dgm:pt modelId="{AAFD35A3-CA2E-4116-B44E-EF9FF3796763}" type="pres">
      <dgm:prSet presAssocID="{EC1C5A75-15D3-44AB-8F70-884BFF493E99}" presName="rect3ParTxNoCh" presStyleLbl="alignAcc1" presStyleIdx="6" presStyleCnt="7">
        <dgm:presLayoutVars>
          <dgm:chMax val="1"/>
          <dgm:bulletEnabled val="1"/>
        </dgm:presLayoutVars>
      </dgm:prSet>
      <dgm:spPr/>
      <dgm:t>
        <a:bodyPr/>
        <a:lstStyle/>
        <a:p>
          <a:endParaRPr lang="en-CA"/>
        </a:p>
      </dgm:t>
    </dgm:pt>
    <dgm:pt modelId="{4B705CFA-5AF3-4030-B30A-A9521C799469}" type="pres">
      <dgm:prSet presAssocID="{49C7B781-77C5-4CF1-BDB5-9500304C7DB7}" presName="rect4ParTxNoCh" presStyleLbl="alignAcc1" presStyleIdx="6" presStyleCnt="7">
        <dgm:presLayoutVars>
          <dgm:chMax val="1"/>
          <dgm:bulletEnabled val="1"/>
        </dgm:presLayoutVars>
      </dgm:prSet>
      <dgm:spPr/>
      <dgm:t>
        <a:bodyPr/>
        <a:lstStyle/>
        <a:p>
          <a:endParaRPr lang="en-CA"/>
        </a:p>
      </dgm:t>
    </dgm:pt>
    <dgm:pt modelId="{8D940230-4DA3-4F55-A16F-5F39EC164371}" type="pres">
      <dgm:prSet presAssocID="{9EA1CC23-96D6-46D5-9425-52CE23FFBE2C}" presName="rect5ParTxNoCh" presStyleLbl="alignAcc1" presStyleIdx="6" presStyleCnt="7">
        <dgm:presLayoutVars>
          <dgm:chMax val="1"/>
          <dgm:bulletEnabled val="1"/>
        </dgm:presLayoutVars>
      </dgm:prSet>
      <dgm:spPr/>
      <dgm:t>
        <a:bodyPr/>
        <a:lstStyle/>
        <a:p>
          <a:endParaRPr lang="en-CA"/>
        </a:p>
      </dgm:t>
    </dgm:pt>
    <dgm:pt modelId="{71ED2482-73DF-426A-B66F-D38EAB006CEE}" type="pres">
      <dgm:prSet presAssocID="{84727565-4A6A-4733-BE11-4C09A6BD3C92}" presName="rect6ParTxNoCh" presStyleLbl="alignAcc1" presStyleIdx="6" presStyleCnt="7">
        <dgm:presLayoutVars>
          <dgm:chMax val="1"/>
          <dgm:bulletEnabled val="1"/>
        </dgm:presLayoutVars>
      </dgm:prSet>
      <dgm:spPr/>
      <dgm:t>
        <a:bodyPr/>
        <a:lstStyle/>
        <a:p>
          <a:endParaRPr lang="en-CA"/>
        </a:p>
      </dgm:t>
    </dgm:pt>
    <dgm:pt modelId="{07E8777F-CED1-456D-8901-8E59CB810EA6}" type="pres">
      <dgm:prSet presAssocID="{F23998EC-5DCD-4AF8-8E39-15750ECACB91}" presName="rect7ParTxNoCh" presStyleLbl="alignAcc1" presStyleIdx="6" presStyleCnt="7">
        <dgm:presLayoutVars>
          <dgm:chMax val="1"/>
          <dgm:bulletEnabled val="1"/>
        </dgm:presLayoutVars>
      </dgm:prSet>
      <dgm:spPr/>
      <dgm:t>
        <a:bodyPr/>
        <a:lstStyle/>
        <a:p>
          <a:endParaRPr lang="en-CA"/>
        </a:p>
      </dgm:t>
    </dgm:pt>
  </dgm:ptLst>
  <dgm:cxnLst>
    <dgm:cxn modelId="{41B50292-C547-49C1-A701-71F7CEB8E1A6}" type="presOf" srcId="{F23998EC-5DCD-4AF8-8E39-15750ECACB91}" destId="{07E8777F-CED1-456D-8901-8E59CB810EA6}" srcOrd="1" destOrd="0" presId="urn:microsoft.com/office/officeart/2005/8/layout/target3"/>
    <dgm:cxn modelId="{985091C0-6A63-4071-A368-085B7916B8F8}" type="presOf" srcId="{7E0C06EB-E858-4C7A-B2B6-3360C42211E1}" destId="{A4B74BF9-C3DE-490E-8D2D-C05B408932B2}" srcOrd="1" destOrd="0" presId="urn:microsoft.com/office/officeart/2005/8/layout/target3"/>
    <dgm:cxn modelId="{5435C4BA-8FC1-4721-B403-549142F32096}" type="presOf" srcId="{49C7B781-77C5-4CF1-BDB5-9500304C7DB7}" destId="{4B705CFA-5AF3-4030-B30A-A9521C799469}" srcOrd="1" destOrd="0" presId="urn:microsoft.com/office/officeart/2005/8/layout/target3"/>
    <dgm:cxn modelId="{AAB099E4-0F7A-46E5-833C-C0CDC40A5C1C}" srcId="{E24C387F-F185-4D65-B6A0-1F58C09180E4}" destId="{9EA1CC23-96D6-46D5-9425-52CE23FFBE2C}" srcOrd="4" destOrd="0" parTransId="{9536145E-A2F8-426E-BBE3-A07445015192}" sibTransId="{288A1DE7-FB28-413D-B9D0-2D239EDA771A}"/>
    <dgm:cxn modelId="{847CD47B-2ED8-494C-A416-998CDD93C97D}" type="presOf" srcId="{FB243803-9712-49D0-B114-0FAAEC3E11BF}" destId="{2BF37F3A-E7AB-4F7F-9DC1-D7ED99887133}" srcOrd="0" destOrd="0" presId="urn:microsoft.com/office/officeart/2005/8/layout/target3"/>
    <dgm:cxn modelId="{C00F0E5A-C4B3-4875-9AF2-EF49614BC5BB}" type="presOf" srcId="{49C7B781-77C5-4CF1-BDB5-9500304C7DB7}" destId="{807D0BFE-A254-43EA-8A2C-0BA14450670E}" srcOrd="0" destOrd="0" presId="urn:microsoft.com/office/officeart/2005/8/layout/target3"/>
    <dgm:cxn modelId="{541C7E52-4DF9-408F-B129-C3949DDDF8E9}" type="presOf" srcId="{9EA1CC23-96D6-46D5-9425-52CE23FFBE2C}" destId="{8F8A4831-E988-471A-839E-24154F08DA94}" srcOrd="0" destOrd="0" presId="urn:microsoft.com/office/officeart/2005/8/layout/target3"/>
    <dgm:cxn modelId="{DEA6F0B5-63ED-48B0-A88B-2CA7EB52D517}" type="presOf" srcId="{EC1C5A75-15D3-44AB-8F70-884BFF493E99}" destId="{8AACE67E-FB28-43A0-ADE2-86D87D04DDDE}" srcOrd="0" destOrd="0" presId="urn:microsoft.com/office/officeart/2005/8/layout/target3"/>
    <dgm:cxn modelId="{FAB2ACF2-F59C-46FC-B5B7-29A8DFD4E950}" type="presOf" srcId="{7E0C06EB-E858-4C7A-B2B6-3360C42211E1}" destId="{3D147D3C-811E-4F4B-892B-62B33B1C57E8}" srcOrd="0" destOrd="0" presId="urn:microsoft.com/office/officeart/2005/8/layout/target3"/>
    <dgm:cxn modelId="{BE72F971-E2B3-4C32-9597-6945BA23630E}" srcId="{E24C387F-F185-4D65-B6A0-1F58C09180E4}" destId="{F23998EC-5DCD-4AF8-8E39-15750ECACB91}" srcOrd="6" destOrd="0" parTransId="{45FF0162-D676-4EFB-A782-4F98BEF98149}" sibTransId="{01D188DF-45A8-4F77-9389-7F56C0CAD18D}"/>
    <dgm:cxn modelId="{49B90B17-AA19-4ACF-B319-3611A1FB7F8E}" type="presOf" srcId="{EC1C5A75-15D3-44AB-8F70-884BFF493E99}" destId="{AAFD35A3-CA2E-4116-B44E-EF9FF3796763}" srcOrd="1" destOrd="0" presId="urn:microsoft.com/office/officeart/2005/8/layout/target3"/>
    <dgm:cxn modelId="{BA5086D6-A887-48FB-B4F3-B5087545B918}" type="presOf" srcId="{F23998EC-5DCD-4AF8-8E39-15750ECACB91}" destId="{9951AAD3-4B9B-4297-AE53-01A710DAC021}" srcOrd="0" destOrd="0" presId="urn:microsoft.com/office/officeart/2005/8/layout/target3"/>
    <dgm:cxn modelId="{F61E21EA-7C85-461F-B91C-EDFBACD2128E}" srcId="{E24C387F-F185-4D65-B6A0-1F58C09180E4}" destId="{84727565-4A6A-4733-BE11-4C09A6BD3C92}" srcOrd="5" destOrd="0" parTransId="{5B6A1638-1C1B-4DBE-964A-762C9FBB0D3E}" sibTransId="{CF44D9BD-A03D-45E9-91D3-8F642DB262CA}"/>
    <dgm:cxn modelId="{AF53D858-205C-488B-8CAF-AAAEF320A45D}" srcId="{E24C387F-F185-4D65-B6A0-1F58C09180E4}" destId="{FB243803-9712-49D0-B114-0FAAEC3E11BF}" srcOrd="1" destOrd="0" parTransId="{EECD3E9A-30DE-489E-8BAB-3070FD64C9BA}" sibTransId="{22048C5E-27E3-4EF0-8799-479B992D7250}"/>
    <dgm:cxn modelId="{33F0083F-0D09-4F14-9BE2-06C8A3DF00B2}" type="presOf" srcId="{84727565-4A6A-4733-BE11-4C09A6BD3C92}" destId="{71ED2482-73DF-426A-B66F-D38EAB006CEE}" srcOrd="1" destOrd="0" presId="urn:microsoft.com/office/officeart/2005/8/layout/target3"/>
    <dgm:cxn modelId="{EDFA546A-8102-4CC0-8787-A873A6B4E655}" type="presOf" srcId="{9EA1CC23-96D6-46D5-9425-52CE23FFBE2C}" destId="{8D940230-4DA3-4F55-A16F-5F39EC164371}" srcOrd="1" destOrd="0" presId="urn:microsoft.com/office/officeart/2005/8/layout/target3"/>
    <dgm:cxn modelId="{A01D20A4-F542-4E1F-8B4A-CCC88010836C}" type="presOf" srcId="{84727565-4A6A-4733-BE11-4C09A6BD3C92}" destId="{9D23D1ED-AB91-4C04-B139-FF8EDA11946D}" srcOrd="0" destOrd="0" presId="urn:microsoft.com/office/officeart/2005/8/layout/target3"/>
    <dgm:cxn modelId="{3D909905-E57D-44CF-A5A6-56ACA1254E5B}" srcId="{E24C387F-F185-4D65-B6A0-1F58C09180E4}" destId="{7E0C06EB-E858-4C7A-B2B6-3360C42211E1}" srcOrd="0" destOrd="0" parTransId="{7B3F11E5-A017-4FA4-A44D-C4BD45F751EF}" sibTransId="{6B58B51C-8250-4591-92F8-B3E150E887BF}"/>
    <dgm:cxn modelId="{F173BCDE-824B-4AA4-9D93-ECE1CE23472F}" srcId="{E24C387F-F185-4D65-B6A0-1F58C09180E4}" destId="{49C7B781-77C5-4CF1-BDB5-9500304C7DB7}" srcOrd="3" destOrd="0" parTransId="{37B54B03-CDDA-42E2-AC70-8346FC93EEF4}" sibTransId="{8AA4C1A3-04EF-4843-A0E6-02E1F4AF57AD}"/>
    <dgm:cxn modelId="{0AC97672-3DB1-44A2-B063-341AB25BBFCB}" type="presOf" srcId="{FB243803-9712-49D0-B114-0FAAEC3E11BF}" destId="{96E851A2-7A1F-43F0-9C83-8A277C88EC2A}" srcOrd="1" destOrd="0" presId="urn:microsoft.com/office/officeart/2005/8/layout/target3"/>
    <dgm:cxn modelId="{DC394CC6-0A8D-4F23-9FF5-0730ACFBBB37}" type="presOf" srcId="{E24C387F-F185-4D65-B6A0-1F58C09180E4}" destId="{D41B9F5E-2AF1-4331-A965-7A8EB94AF8E9}" srcOrd="0" destOrd="0" presId="urn:microsoft.com/office/officeart/2005/8/layout/target3"/>
    <dgm:cxn modelId="{8E27697B-12FF-41F2-A50F-6C38BD4223B7}" srcId="{E24C387F-F185-4D65-B6A0-1F58C09180E4}" destId="{EC1C5A75-15D3-44AB-8F70-884BFF493E99}" srcOrd="2" destOrd="0" parTransId="{F1764A23-B819-4AD7-9759-1BB80731D451}" sibTransId="{9CE2B8F8-2FFE-4EB7-B7DC-837555104CD6}"/>
    <dgm:cxn modelId="{8F6F0564-9902-4E87-B521-94AACD707BD3}" type="presParOf" srcId="{D41B9F5E-2AF1-4331-A965-7A8EB94AF8E9}" destId="{75241B4B-F091-4CB9-A482-E623FCB022F6}" srcOrd="0" destOrd="0" presId="urn:microsoft.com/office/officeart/2005/8/layout/target3"/>
    <dgm:cxn modelId="{5430BBEB-7025-4710-B6E4-858BBC2FBDE3}" type="presParOf" srcId="{D41B9F5E-2AF1-4331-A965-7A8EB94AF8E9}" destId="{B1E8CF5C-B9B2-4871-9EAF-6D541A8381FB}" srcOrd="1" destOrd="0" presId="urn:microsoft.com/office/officeart/2005/8/layout/target3"/>
    <dgm:cxn modelId="{0F208C41-0239-4F59-8DC2-70963115B226}" type="presParOf" srcId="{D41B9F5E-2AF1-4331-A965-7A8EB94AF8E9}" destId="{3D147D3C-811E-4F4B-892B-62B33B1C57E8}" srcOrd="2" destOrd="0" presId="urn:microsoft.com/office/officeart/2005/8/layout/target3"/>
    <dgm:cxn modelId="{CD30AD65-9CB1-4081-BC6F-D35FC3B62BD4}" type="presParOf" srcId="{D41B9F5E-2AF1-4331-A965-7A8EB94AF8E9}" destId="{4F1B20E8-AF27-4868-A2C4-0A3BAF529C8D}" srcOrd="3" destOrd="0" presId="urn:microsoft.com/office/officeart/2005/8/layout/target3"/>
    <dgm:cxn modelId="{441A256E-BFA3-4B34-98BF-B9D4055AC822}" type="presParOf" srcId="{D41B9F5E-2AF1-4331-A965-7A8EB94AF8E9}" destId="{7CF3D85A-B4BA-4CE3-B3ED-A29533BF451B}" srcOrd="4" destOrd="0" presId="urn:microsoft.com/office/officeart/2005/8/layout/target3"/>
    <dgm:cxn modelId="{17B57260-403F-4E65-BB0F-041B0C2302B2}" type="presParOf" srcId="{D41B9F5E-2AF1-4331-A965-7A8EB94AF8E9}" destId="{2BF37F3A-E7AB-4F7F-9DC1-D7ED99887133}" srcOrd="5" destOrd="0" presId="urn:microsoft.com/office/officeart/2005/8/layout/target3"/>
    <dgm:cxn modelId="{7D628D17-256E-4F90-ADD9-8C34927FBBC7}" type="presParOf" srcId="{D41B9F5E-2AF1-4331-A965-7A8EB94AF8E9}" destId="{A32754D0-66E5-4AFC-9C12-C9B281521E29}" srcOrd="6" destOrd="0" presId="urn:microsoft.com/office/officeart/2005/8/layout/target3"/>
    <dgm:cxn modelId="{CBD81F28-2F9B-4C21-BB89-1AEB0D46F934}" type="presParOf" srcId="{D41B9F5E-2AF1-4331-A965-7A8EB94AF8E9}" destId="{EBC0E343-135F-4C3F-AA1A-1C5A4A9E3695}" srcOrd="7" destOrd="0" presId="urn:microsoft.com/office/officeart/2005/8/layout/target3"/>
    <dgm:cxn modelId="{23F3A557-FE94-4DAD-807B-0A1DC7AFAD08}" type="presParOf" srcId="{D41B9F5E-2AF1-4331-A965-7A8EB94AF8E9}" destId="{8AACE67E-FB28-43A0-ADE2-86D87D04DDDE}" srcOrd="8" destOrd="0" presId="urn:microsoft.com/office/officeart/2005/8/layout/target3"/>
    <dgm:cxn modelId="{669B1130-68F2-405A-BF97-B77E2DB3B8F4}" type="presParOf" srcId="{D41B9F5E-2AF1-4331-A965-7A8EB94AF8E9}" destId="{E2E03FF3-4632-44B5-B404-F1942481FDA4}" srcOrd="9" destOrd="0" presId="urn:microsoft.com/office/officeart/2005/8/layout/target3"/>
    <dgm:cxn modelId="{EC1EDCF7-7F06-4550-89DF-E08E7686FA88}" type="presParOf" srcId="{D41B9F5E-2AF1-4331-A965-7A8EB94AF8E9}" destId="{DDCFD000-553A-463F-8DBE-385BA7482523}" srcOrd="10" destOrd="0" presId="urn:microsoft.com/office/officeart/2005/8/layout/target3"/>
    <dgm:cxn modelId="{C1190056-1C56-4EDD-B83F-7636BBA01873}" type="presParOf" srcId="{D41B9F5E-2AF1-4331-A965-7A8EB94AF8E9}" destId="{807D0BFE-A254-43EA-8A2C-0BA14450670E}" srcOrd="11" destOrd="0" presId="urn:microsoft.com/office/officeart/2005/8/layout/target3"/>
    <dgm:cxn modelId="{B47DA64B-75EF-4F1B-87A6-AAA61389C045}" type="presParOf" srcId="{D41B9F5E-2AF1-4331-A965-7A8EB94AF8E9}" destId="{5D13B592-11D5-4F7D-9E04-9F95E0D60681}" srcOrd="12" destOrd="0" presId="urn:microsoft.com/office/officeart/2005/8/layout/target3"/>
    <dgm:cxn modelId="{04B6FFA1-4729-4547-A2F4-120718870876}" type="presParOf" srcId="{D41B9F5E-2AF1-4331-A965-7A8EB94AF8E9}" destId="{6D6C3989-BA4F-4069-957E-61B32F0DED6B}" srcOrd="13" destOrd="0" presId="urn:microsoft.com/office/officeart/2005/8/layout/target3"/>
    <dgm:cxn modelId="{5F9A71E5-1B72-4276-B038-4EBFD6E27ED4}" type="presParOf" srcId="{D41B9F5E-2AF1-4331-A965-7A8EB94AF8E9}" destId="{8F8A4831-E988-471A-839E-24154F08DA94}" srcOrd="14" destOrd="0" presId="urn:microsoft.com/office/officeart/2005/8/layout/target3"/>
    <dgm:cxn modelId="{23E6B30D-FD6C-465D-B78A-E2E56B2557B7}" type="presParOf" srcId="{D41B9F5E-2AF1-4331-A965-7A8EB94AF8E9}" destId="{DFE785EF-9EE8-4BA5-AD4F-FCEE9C63D5B2}" srcOrd="15" destOrd="0" presId="urn:microsoft.com/office/officeart/2005/8/layout/target3"/>
    <dgm:cxn modelId="{E09F7F88-8B86-4BE0-9258-F13D354711A5}" type="presParOf" srcId="{D41B9F5E-2AF1-4331-A965-7A8EB94AF8E9}" destId="{BBB518B7-DF21-4B46-9474-5A5C40FCE933}" srcOrd="16" destOrd="0" presId="urn:microsoft.com/office/officeart/2005/8/layout/target3"/>
    <dgm:cxn modelId="{4B7E99F2-B7F7-43F4-862B-7F8E9E7673DD}" type="presParOf" srcId="{D41B9F5E-2AF1-4331-A965-7A8EB94AF8E9}" destId="{9D23D1ED-AB91-4C04-B139-FF8EDA11946D}" srcOrd="17" destOrd="0" presId="urn:microsoft.com/office/officeart/2005/8/layout/target3"/>
    <dgm:cxn modelId="{C8CD2A4D-6B9A-4547-AB2C-F32F4C43281A}" type="presParOf" srcId="{D41B9F5E-2AF1-4331-A965-7A8EB94AF8E9}" destId="{DBE10E5A-12D0-48BD-92CE-CAE91E6D6F5B}" srcOrd="18" destOrd="0" presId="urn:microsoft.com/office/officeart/2005/8/layout/target3"/>
    <dgm:cxn modelId="{8C8B1D2D-82BD-45BC-B3AD-D891A6DCFECB}" type="presParOf" srcId="{D41B9F5E-2AF1-4331-A965-7A8EB94AF8E9}" destId="{134B70B9-7BC8-49F4-A0BD-E67626B4F669}" srcOrd="19" destOrd="0" presId="urn:microsoft.com/office/officeart/2005/8/layout/target3"/>
    <dgm:cxn modelId="{4D3A5234-C6B9-4B67-BFAD-9D82C9705320}" type="presParOf" srcId="{D41B9F5E-2AF1-4331-A965-7A8EB94AF8E9}" destId="{9951AAD3-4B9B-4297-AE53-01A710DAC021}" srcOrd="20" destOrd="0" presId="urn:microsoft.com/office/officeart/2005/8/layout/target3"/>
    <dgm:cxn modelId="{0F35E948-D320-4B8D-80D0-F9D1D8B190E1}" type="presParOf" srcId="{D41B9F5E-2AF1-4331-A965-7A8EB94AF8E9}" destId="{A4B74BF9-C3DE-490E-8D2D-C05B408932B2}" srcOrd="21" destOrd="0" presId="urn:microsoft.com/office/officeart/2005/8/layout/target3"/>
    <dgm:cxn modelId="{A279138A-68B8-4D63-85B2-C72ED66EBEE6}" type="presParOf" srcId="{D41B9F5E-2AF1-4331-A965-7A8EB94AF8E9}" destId="{96E851A2-7A1F-43F0-9C83-8A277C88EC2A}" srcOrd="22" destOrd="0" presId="urn:microsoft.com/office/officeart/2005/8/layout/target3"/>
    <dgm:cxn modelId="{6386B692-C3F9-4BE4-A1A7-45C40AE303D4}" type="presParOf" srcId="{D41B9F5E-2AF1-4331-A965-7A8EB94AF8E9}" destId="{AAFD35A3-CA2E-4116-B44E-EF9FF3796763}" srcOrd="23" destOrd="0" presId="urn:microsoft.com/office/officeart/2005/8/layout/target3"/>
    <dgm:cxn modelId="{E2B53F6B-3057-4B56-A85F-711BEA6EC98C}" type="presParOf" srcId="{D41B9F5E-2AF1-4331-A965-7A8EB94AF8E9}" destId="{4B705CFA-5AF3-4030-B30A-A9521C799469}" srcOrd="24" destOrd="0" presId="urn:microsoft.com/office/officeart/2005/8/layout/target3"/>
    <dgm:cxn modelId="{61421F1D-64E6-417E-9C5B-E640CBDD1D7B}" type="presParOf" srcId="{D41B9F5E-2AF1-4331-A965-7A8EB94AF8E9}" destId="{8D940230-4DA3-4F55-A16F-5F39EC164371}" srcOrd="25" destOrd="0" presId="urn:microsoft.com/office/officeart/2005/8/layout/target3"/>
    <dgm:cxn modelId="{3418ADF0-EF4D-4B89-A691-EEE0B67AC4AD}" type="presParOf" srcId="{D41B9F5E-2AF1-4331-A965-7A8EB94AF8E9}" destId="{71ED2482-73DF-426A-B66F-D38EAB006CEE}" srcOrd="26" destOrd="0" presId="urn:microsoft.com/office/officeart/2005/8/layout/target3"/>
    <dgm:cxn modelId="{8BA8113C-AC20-4D25-B98A-A6C1AF82E52C}" type="presParOf" srcId="{D41B9F5E-2AF1-4331-A965-7A8EB94AF8E9}" destId="{07E8777F-CED1-456D-8901-8E59CB810EA6}"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5D6A9D-A3E7-45F9-88A7-1F2AEB681C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6182FC09-BFF1-48D3-9E3C-AEA21F7008A9}">
      <dgm:prSet phldrT="[Text]"/>
      <dgm:spPr/>
      <dgm:t>
        <a:bodyPr/>
        <a:lstStyle/>
        <a:p>
          <a:r>
            <a:rPr lang="en-CA" dirty="0" smtClean="0"/>
            <a:t>Who?</a:t>
          </a:r>
          <a:endParaRPr lang="en-CA" dirty="0"/>
        </a:p>
      </dgm:t>
    </dgm:pt>
    <dgm:pt modelId="{17DF07BC-1779-4821-8583-41B4982F8491}" type="parTrans" cxnId="{94231C25-DBF6-4396-9907-09C0349326EB}">
      <dgm:prSet/>
      <dgm:spPr/>
      <dgm:t>
        <a:bodyPr/>
        <a:lstStyle/>
        <a:p>
          <a:endParaRPr lang="en-CA"/>
        </a:p>
      </dgm:t>
    </dgm:pt>
    <dgm:pt modelId="{0716DF7A-E1F9-4E62-8B8A-4D8C170D07EE}" type="sibTrans" cxnId="{94231C25-DBF6-4396-9907-09C0349326EB}">
      <dgm:prSet/>
      <dgm:spPr/>
      <dgm:t>
        <a:bodyPr/>
        <a:lstStyle/>
        <a:p>
          <a:endParaRPr lang="en-CA"/>
        </a:p>
      </dgm:t>
    </dgm:pt>
    <dgm:pt modelId="{57A17055-2EE3-4046-80CB-7C343FB9FAC3}">
      <dgm:prSet phldrT="[Text]"/>
      <dgm:spPr/>
      <dgm:t>
        <a:bodyPr/>
        <a:lstStyle/>
        <a:p>
          <a:r>
            <a:rPr lang="en-CA" dirty="0" smtClean="0"/>
            <a:t>Millions of people</a:t>
          </a:r>
          <a:endParaRPr lang="en-CA" dirty="0"/>
        </a:p>
      </dgm:t>
    </dgm:pt>
    <dgm:pt modelId="{5ED0D601-B2B1-4895-B4AC-5D892CAB3845}" type="parTrans" cxnId="{0BC97CF5-5DBE-4561-AFA6-72F990E95EC9}">
      <dgm:prSet/>
      <dgm:spPr/>
      <dgm:t>
        <a:bodyPr/>
        <a:lstStyle/>
        <a:p>
          <a:endParaRPr lang="en-CA"/>
        </a:p>
      </dgm:t>
    </dgm:pt>
    <dgm:pt modelId="{BA87B371-EF65-4293-BE94-8509B5999BF4}" type="sibTrans" cxnId="{0BC97CF5-5DBE-4561-AFA6-72F990E95EC9}">
      <dgm:prSet/>
      <dgm:spPr/>
      <dgm:t>
        <a:bodyPr/>
        <a:lstStyle/>
        <a:p>
          <a:endParaRPr lang="en-CA"/>
        </a:p>
      </dgm:t>
    </dgm:pt>
    <dgm:pt modelId="{958771D0-DBA1-409D-837E-7E034ACA053C}">
      <dgm:prSet phldrT="[Text]"/>
      <dgm:spPr/>
      <dgm:t>
        <a:bodyPr/>
        <a:lstStyle/>
        <a:p>
          <a:r>
            <a:rPr lang="en-CA" dirty="0" smtClean="0"/>
            <a:t>Variety of religions and socio-economic status</a:t>
          </a:r>
          <a:endParaRPr lang="en-CA" dirty="0"/>
        </a:p>
      </dgm:t>
    </dgm:pt>
    <dgm:pt modelId="{588ED68C-76D6-4B97-A4F6-939781BCB7D6}" type="parTrans" cxnId="{D88EFB79-B1D7-4E5F-BD04-4BB319C9B44D}">
      <dgm:prSet/>
      <dgm:spPr/>
      <dgm:t>
        <a:bodyPr/>
        <a:lstStyle/>
        <a:p>
          <a:endParaRPr lang="en-CA"/>
        </a:p>
      </dgm:t>
    </dgm:pt>
    <dgm:pt modelId="{29F5777F-0291-4D1E-9501-1ABE8194ACC2}" type="sibTrans" cxnId="{D88EFB79-B1D7-4E5F-BD04-4BB319C9B44D}">
      <dgm:prSet/>
      <dgm:spPr/>
      <dgm:t>
        <a:bodyPr/>
        <a:lstStyle/>
        <a:p>
          <a:endParaRPr lang="en-CA"/>
        </a:p>
      </dgm:t>
    </dgm:pt>
    <dgm:pt modelId="{344DA31B-CB7D-4174-A3C7-C52F1F4F2C02}">
      <dgm:prSet phldrT="[Text]"/>
      <dgm:spPr/>
      <dgm:t>
        <a:bodyPr/>
        <a:lstStyle/>
        <a:p>
          <a:r>
            <a:rPr lang="en-CA" dirty="0" smtClean="0"/>
            <a:t>Why?</a:t>
          </a:r>
          <a:endParaRPr lang="en-CA" dirty="0"/>
        </a:p>
      </dgm:t>
    </dgm:pt>
    <dgm:pt modelId="{62C27DB7-3C7E-400A-93D2-466973771E59}" type="parTrans" cxnId="{0800C6C1-C2CB-4294-BC22-6BC4576E0E12}">
      <dgm:prSet/>
      <dgm:spPr/>
      <dgm:t>
        <a:bodyPr/>
        <a:lstStyle/>
        <a:p>
          <a:endParaRPr lang="en-CA"/>
        </a:p>
      </dgm:t>
    </dgm:pt>
    <dgm:pt modelId="{6679B1AC-1559-4EA4-B38A-76F598AACF4D}" type="sibTrans" cxnId="{0800C6C1-C2CB-4294-BC22-6BC4576E0E12}">
      <dgm:prSet/>
      <dgm:spPr/>
      <dgm:t>
        <a:bodyPr/>
        <a:lstStyle/>
        <a:p>
          <a:endParaRPr lang="en-CA"/>
        </a:p>
      </dgm:t>
    </dgm:pt>
    <dgm:pt modelId="{E249D7DC-2DFF-4E18-BEDB-142B83DE0B1D}">
      <dgm:prSet phldrT="[Text]"/>
      <dgm:spPr/>
      <dgm:t>
        <a:bodyPr/>
        <a:lstStyle/>
        <a:p>
          <a:r>
            <a:rPr lang="en-CA" dirty="0" smtClean="0"/>
            <a:t>State of emergency laws, political censorship, police brutality, corruption, unemployment, low wages, expensive food, no elections (fraud) or freedom of speech</a:t>
          </a:r>
          <a:endParaRPr lang="en-CA" dirty="0"/>
        </a:p>
      </dgm:t>
    </dgm:pt>
    <dgm:pt modelId="{A3F8EF9A-16AB-4E4A-AB01-4B1603F56548}" type="parTrans" cxnId="{B6C66D4A-42CC-4DDD-B5BB-312FC8C9FB83}">
      <dgm:prSet/>
      <dgm:spPr/>
      <dgm:t>
        <a:bodyPr/>
        <a:lstStyle/>
        <a:p>
          <a:endParaRPr lang="en-CA"/>
        </a:p>
      </dgm:t>
    </dgm:pt>
    <dgm:pt modelId="{BF03FA2E-9ABA-4105-A426-334DA762FF9D}" type="sibTrans" cxnId="{B6C66D4A-42CC-4DDD-B5BB-312FC8C9FB83}">
      <dgm:prSet/>
      <dgm:spPr/>
      <dgm:t>
        <a:bodyPr/>
        <a:lstStyle/>
        <a:p>
          <a:endParaRPr lang="en-CA"/>
        </a:p>
      </dgm:t>
    </dgm:pt>
    <dgm:pt modelId="{4DCD21FE-1098-42A0-9982-55A7B3B90250}">
      <dgm:prSet phldrT="[Text]"/>
      <dgm:spPr/>
      <dgm:t>
        <a:bodyPr/>
        <a:lstStyle/>
        <a:p>
          <a:r>
            <a:rPr lang="en-CA" dirty="0" smtClean="0"/>
            <a:t>How?</a:t>
          </a:r>
          <a:endParaRPr lang="en-CA" dirty="0"/>
        </a:p>
      </dgm:t>
    </dgm:pt>
    <dgm:pt modelId="{6D7CE709-D8D0-4ADA-BAE8-F0931F8B6E0E}" type="parTrans" cxnId="{8CC36E50-BFF9-4087-929B-FA2DEBB56692}">
      <dgm:prSet/>
      <dgm:spPr/>
      <dgm:t>
        <a:bodyPr/>
        <a:lstStyle/>
        <a:p>
          <a:endParaRPr lang="en-CA"/>
        </a:p>
      </dgm:t>
    </dgm:pt>
    <dgm:pt modelId="{4606C216-7795-47FD-9D1A-5A74025BB983}" type="sibTrans" cxnId="{8CC36E50-BFF9-4087-929B-FA2DEBB56692}">
      <dgm:prSet/>
      <dgm:spPr/>
      <dgm:t>
        <a:bodyPr/>
        <a:lstStyle/>
        <a:p>
          <a:endParaRPr lang="en-CA"/>
        </a:p>
      </dgm:t>
    </dgm:pt>
    <dgm:pt modelId="{DA014287-EBBF-4D65-AFCE-318D5DFA0522}">
      <dgm:prSet phldrT="[Text]"/>
      <dgm:spPr/>
      <dgm:t>
        <a:bodyPr/>
        <a:lstStyle/>
        <a:p>
          <a:r>
            <a:rPr lang="en-CA" dirty="0" smtClean="0"/>
            <a:t>Civil disobedience, civil resistance, demonstrations, riots, trikes, online activism, self-immolation</a:t>
          </a:r>
          <a:endParaRPr lang="en-CA" dirty="0"/>
        </a:p>
      </dgm:t>
    </dgm:pt>
    <dgm:pt modelId="{8E903DB2-BD73-430E-AFE7-E139CB3D4260}" type="parTrans" cxnId="{E0ADE1C8-8070-4531-84AB-CDCD4FC66DD8}">
      <dgm:prSet/>
      <dgm:spPr/>
      <dgm:t>
        <a:bodyPr/>
        <a:lstStyle/>
        <a:p>
          <a:endParaRPr lang="en-CA"/>
        </a:p>
      </dgm:t>
    </dgm:pt>
    <dgm:pt modelId="{8B5CA0C9-41A1-4114-BEF3-012C9D2C7892}" type="sibTrans" cxnId="{E0ADE1C8-8070-4531-84AB-CDCD4FC66DD8}">
      <dgm:prSet/>
      <dgm:spPr/>
      <dgm:t>
        <a:bodyPr/>
        <a:lstStyle/>
        <a:p>
          <a:endParaRPr lang="en-CA"/>
        </a:p>
      </dgm:t>
    </dgm:pt>
    <dgm:pt modelId="{1005B0A1-5008-4FAD-BA30-607ADBE839B2}">
      <dgm:prSet phldrT="[Text]"/>
      <dgm:spPr/>
      <dgm:t>
        <a:bodyPr/>
        <a:lstStyle/>
        <a:p>
          <a:r>
            <a:rPr lang="en-CA" dirty="0" smtClean="0"/>
            <a:t>Outcome:</a:t>
          </a:r>
          <a:endParaRPr lang="en-CA" dirty="0"/>
        </a:p>
      </dgm:t>
    </dgm:pt>
    <dgm:pt modelId="{A1883CBB-A02F-46AF-9982-4B83953A4D59}" type="parTrans" cxnId="{175F528F-8DEF-4DB6-8EEF-E002CF970358}">
      <dgm:prSet/>
      <dgm:spPr/>
      <dgm:t>
        <a:bodyPr/>
        <a:lstStyle/>
        <a:p>
          <a:endParaRPr lang="en-CA"/>
        </a:p>
      </dgm:t>
    </dgm:pt>
    <dgm:pt modelId="{D20A3E71-7492-405B-ACBD-11554A75563F}" type="sibTrans" cxnId="{175F528F-8DEF-4DB6-8EEF-E002CF970358}">
      <dgm:prSet/>
      <dgm:spPr/>
      <dgm:t>
        <a:bodyPr/>
        <a:lstStyle/>
        <a:p>
          <a:endParaRPr lang="en-CA"/>
        </a:p>
      </dgm:t>
    </dgm:pt>
    <dgm:pt modelId="{D918E857-885C-4BA5-84AF-716DB13008F9}">
      <dgm:prSet phldrT="[Text]"/>
      <dgm:spPr/>
      <dgm:t>
        <a:bodyPr/>
        <a:lstStyle/>
        <a:p>
          <a:r>
            <a:rPr lang="en-CA" dirty="0" smtClean="0"/>
            <a:t>Overthrow of Mubarak (leader)</a:t>
          </a:r>
          <a:endParaRPr lang="en-CA" dirty="0"/>
        </a:p>
      </dgm:t>
    </dgm:pt>
    <dgm:pt modelId="{F47EDDC0-D133-4778-B6FE-DECD2DFEDDC0}" type="parTrans" cxnId="{9F3E92A4-FCF7-4DC8-AB64-ABD65D37C28C}">
      <dgm:prSet/>
      <dgm:spPr/>
      <dgm:t>
        <a:bodyPr/>
        <a:lstStyle/>
        <a:p>
          <a:endParaRPr lang="en-CA"/>
        </a:p>
      </dgm:t>
    </dgm:pt>
    <dgm:pt modelId="{53932AC2-9085-46BA-83D2-489695E5B702}" type="sibTrans" cxnId="{9F3E92A4-FCF7-4DC8-AB64-ABD65D37C28C}">
      <dgm:prSet/>
      <dgm:spPr/>
      <dgm:t>
        <a:bodyPr/>
        <a:lstStyle/>
        <a:p>
          <a:endParaRPr lang="en-CA"/>
        </a:p>
      </dgm:t>
    </dgm:pt>
    <dgm:pt modelId="{E2ADDB5C-BE8F-46AE-9265-210FFABF44AF}">
      <dgm:prSet phldrT="[Text]"/>
      <dgm:spPr/>
      <dgm:t>
        <a:bodyPr/>
        <a:lstStyle/>
        <a:p>
          <a:r>
            <a:rPr lang="en-CA" dirty="0" smtClean="0"/>
            <a:t>Gov’t responded with brutality (live ammunition), torture, beatings, arrests</a:t>
          </a:r>
          <a:endParaRPr lang="en-CA" dirty="0"/>
        </a:p>
      </dgm:t>
    </dgm:pt>
    <dgm:pt modelId="{FA436B7C-6270-4B2A-ABFA-1D8FAF7C9A3D}" type="parTrans" cxnId="{27B934F6-4FA6-4660-AB7C-9E5FC3444204}">
      <dgm:prSet/>
      <dgm:spPr/>
      <dgm:t>
        <a:bodyPr/>
        <a:lstStyle/>
        <a:p>
          <a:endParaRPr lang="en-CA"/>
        </a:p>
      </dgm:t>
    </dgm:pt>
    <dgm:pt modelId="{76742075-1CA7-45E5-88D6-5BD1319FF17E}" type="sibTrans" cxnId="{27B934F6-4FA6-4660-AB7C-9E5FC3444204}">
      <dgm:prSet/>
      <dgm:spPr/>
      <dgm:t>
        <a:bodyPr/>
        <a:lstStyle/>
        <a:p>
          <a:endParaRPr lang="en-CA"/>
        </a:p>
      </dgm:t>
    </dgm:pt>
    <dgm:pt modelId="{DE48391F-E32E-43BE-922C-098E5F9E1028}">
      <dgm:prSet phldrT="[Text]"/>
      <dgm:spPr/>
      <dgm:t>
        <a:bodyPr/>
        <a:lstStyle/>
        <a:p>
          <a:r>
            <a:rPr lang="en-CA" dirty="0" smtClean="0"/>
            <a:t>Lifted state of emergency, armed forces took over</a:t>
          </a:r>
          <a:endParaRPr lang="en-CA" dirty="0"/>
        </a:p>
      </dgm:t>
    </dgm:pt>
    <dgm:pt modelId="{9723FF98-B9D1-418F-9B70-5A8FDAF5A20D}" type="parTrans" cxnId="{9A13F473-D15B-469F-A47A-27F5069369C9}">
      <dgm:prSet/>
      <dgm:spPr/>
      <dgm:t>
        <a:bodyPr/>
        <a:lstStyle/>
        <a:p>
          <a:endParaRPr lang="en-CA"/>
        </a:p>
      </dgm:t>
    </dgm:pt>
    <dgm:pt modelId="{C6D9DB53-C686-4591-9E61-A64ACCB1C6BD}" type="sibTrans" cxnId="{9A13F473-D15B-469F-A47A-27F5069369C9}">
      <dgm:prSet/>
      <dgm:spPr/>
      <dgm:t>
        <a:bodyPr/>
        <a:lstStyle/>
        <a:p>
          <a:endParaRPr lang="en-CA"/>
        </a:p>
      </dgm:t>
    </dgm:pt>
    <dgm:pt modelId="{996A589A-DF7A-4905-BE37-DBA9F56F4BE8}">
      <dgm:prSet phldrT="[Text]"/>
      <dgm:spPr/>
      <dgm:t>
        <a:bodyPr/>
        <a:lstStyle/>
        <a:p>
          <a:r>
            <a:rPr lang="en-CA" dirty="0" smtClean="0"/>
            <a:t>Democratic elections -&gt; </a:t>
          </a:r>
          <a:r>
            <a:rPr lang="en-CA" dirty="0" err="1" smtClean="0"/>
            <a:t>Morsi</a:t>
          </a:r>
          <a:r>
            <a:rPr lang="en-CA" dirty="0" smtClean="0"/>
            <a:t>… overthrown…. Ongoing civil unrest</a:t>
          </a:r>
          <a:endParaRPr lang="en-CA" dirty="0"/>
        </a:p>
      </dgm:t>
    </dgm:pt>
    <dgm:pt modelId="{9D1261B4-0FEB-4462-8844-972C13BB960E}" type="parTrans" cxnId="{9D8C5C7B-E2C8-4CEC-909D-B93E0F9158BD}">
      <dgm:prSet/>
      <dgm:spPr/>
      <dgm:t>
        <a:bodyPr/>
        <a:lstStyle/>
        <a:p>
          <a:endParaRPr lang="en-CA"/>
        </a:p>
      </dgm:t>
    </dgm:pt>
    <dgm:pt modelId="{97E8B55B-0CD2-46F2-920F-DF879A250697}" type="sibTrans" cxnId="{9D8C5C7B-E2C8-4CEC-909D-B93E0F9158BD}">
      <dgm:prSet/>
      <dgm:spPr/>
      <dgm:t>
        <a:bodyPr/>
        <a:lstStyle/>
        <a:p>
          <a:endParaRPr lang="en-CA"/>
        </a:p>
      </dgm:t>
    </dgm:pt>
    <dgm:pt modelId="{B2575355-167E-43D2-8073-2DEA55A8C666}" type="pres">
      <dgm:prSet presAssocID="{E85D6A9D-A3E7-45F9-88A7-1F2AEB681CCB}" presName="Name0" presStyleCnt="0">
        <dgm:presLayoutVars>
          <dgm:dir/>
          <dgm:animLvl val="lvl"/>
          <dgm:resizeHandles val="exact"/>
        </dgm:presLayoutVars>
      </dgm:prSet>
      <dgm:spPr/>
      <dgm:t>
        <a:bodyPr/>
        <a:lstStyle/>
        <a:p>
          <a:endParaRPr lang="en-CA"/>
        </a:p>
      </dgm:t>
    </dgm:pt>
    <dgm:pt modelId="{B580B154-0A05-4481-836F-78187EC2DAE8}" type="pres">
      <dgm:prSet presAssocID="{6182FC09-BFF1-48D3-9E3C-AEA21F7008A9}" presName="linNode" presStyleCnt="0"/>
      <dgm:spPr/>
    </dgm:pt>
    <dgm:pt modelId="{3EF51AF7-F356-4D61-B85A-C17001A09D21}" type="pres">
      <dgm:prSet presAssocID="{6182FC09-BFF1-48D3-9E3C-AEA21F7008A9}" presName="parentText" presStyleLbl="node1" presStyleIdx="0" presStyleCnt="4" custScaleX="76799">
        <dgm:presLayoutVars>
          <dgm:chMax val="1"/>
          <dgm:bulletEnabled val="1"/>
        </dgm:presLayoutVars>
      </dgm:prSet>
      <dgm:spPr/>
      <dgm:t>
        <a:bodyPr/>
        <a:lstStyle/>
        <a:p>
          <a:endParaRPr lang="en-CA"/>
        </a:p>
      </dgm:t>
    </dgm:pt>
    <dgm:pt modelId="{EDB94889-EA50-43C4-BA52-CB4E89F130F8}" type="pres">
      <dgm:prSet presAssocID="{6182FC09-BFF1-48D3-9E3C-AEA21F7008A9}" presName="descendantText" presStyleLbl="alignAccFollowNode1" presStyleIdx="0" presStyleCnt="4" custScaleX="137343">
        <dgm:presLayoutVars>
          <dgm:bulletEnabled val="1"/>
        </dgm:presLayoutVars>
      </dgm:prSet>
      <dgm:spPr/>
      <dgm:t>
        <a:bodyPr/>
        <a:lstStyle/>
        <a:p>
          <a:endParaRPr lang="en-CA"/>
        </a:p>
      </dgm:t>
    </dgm:pt>
    <dgm:pt modelId="{B6576174-737C-4BED-99E2-CEEEF032DA9B}" type="pres">
      <dgm:prSet presAssocID="{0716DF7A-E1F9-4E62-8B8A-4D8C170D07EE}" presName="sp" presStyleCnt="0"/>
      <dgm:spPr/>
    </dgm:pt>
    <dgm:pt modelId="{8CEBF6B1-DF59-4399-80C6-B32EBC382EA3}" type="pres">
      <dgm:prSet presAssocID="{344DA31B-CB7D-4174-A3C7-C52F1F4F2C02}" presName="linNode" presStyleCnt="0"/>
      <dgm:spPr/>
    </dgm:pt>
    <dgm:pt modelId="{8ED4D9E3-5053-4D57-B3D5-23B3D90E9B19}" type="pres">
      <dgm:prSet presAssocID="{344DA31B-CB7D-4174-A3C7-C52F1F4F2C02}" presName="parentText" presStyleLbl="node1" presStyleIdx="1" presStyleCnt="4">
        <dgm:presLayoutVars>
          <dgm:chMax val="1"/>
          <dgm:bulletEnabled val="1"/>
        </dgm:presLayoutVars>
      </dgm:prSet>
      <dgm:spPr/>
      <dgm:t>
        <a:bodyPr/>
        <a:lstStyle/>
        <a:p>
          <a:endParaRPr lang="en-CA"/>
        </a:p>
      </dgm:t>
    </dgm:pt>
    <dgm:pt modelId="{5558886C-F2A2-4827-93F5-65133ACCDC6C}" type="pres">
      <dgm:prSet presAssocID="{344DA31B-CB7D-4174-A3C7-C52F1F4F2C02}" presName="descendantText" presStyleLbl="alignAccFollowNode1" presStyleIdx="1" presStyleCnt="4" custScaleX="156490" custScaleY="104908">
        <dgm:presLayoutVars>
          <dgm:bulletEnabled val="1"/>
        </dgm:presLayoutVars>
      </dgm:prSet>
      <dgm:spPr/>
      <dgm:t>
        <a:bodyPr/>
        <a:lstStyle/>
        <a:p>
          <a:endParaRPr lang="en-CA"/>
        </a:p>
      </dgm:t>
    </dgm:pt>
    <dgm:pt modelId="{3C9D23A3-5EBD-4AA7-B34E-5E036A16C23A}" type="pres">
      <dgm:prSet presAssocID="{6679B1AC-1559-4EA4-B38A-76F598AACF4D}" presName="sp" presStyleCnt="0"/>
      <dgm:spPr/>
    </dgm:pt>
    <dgm:pt modelId="{768309BD-9CC7-4303-A42A-45B3D739E0CD}" type="pres">
      <dgm:prSet presAssocID="{4DCD21FE-1098-42A0-9982-55A7B3B90250}" presName="linNode" presStyleCnt="0"/>
      <dgm:spPr/>
    </dgm:pt>
    <dgm:pt modelId="{E128FDCD-5F88-4F18-B565-320B17C39FB1}" type="pres">
      <dgm:prSet presAssocID="{4DCD21FE-1098-42A0-9982-55A7B3B90250}" presName="parentText" presStyleLbl="node1" presStyleIdx="2" presStyleCnt="4" custScaleX="74759">
        <dgm:presLayoutVars>
          <dgm:chMax val="1"/>
          <dgm:bulletEnabled val="1"/>
        </dgm:presLayoutVars>
      </dgm:prSet>
      <dgm:spPr/>
      <dgm:t>
        <a:bodyPr/>
        <a:lstStyle/>
        <a:p>
          <a:endParaRPr lang="en-CA"/>
        </a:p>
      </dgm:t>
    </dgm:pt>
    <dgm:pt modelId="{653DE6DB-F43B-4F9C-8281-EDAA4E0F801D}" type="pres">
      <dgm:prSet presAssocID="{4DCD21FE-1098-42A0-9982-55A7B3B90250}" presName="descendantText" presStyleLbl="alignAccFollowNode1" presStyleIdx="2" presStyleCnt="4" custScaleX="143107">
        <dgm:presLayoutVars>
          <dgm:bulletEnabled val="1"/>
        </dgm:presLayoutVars>
      </dgm:prSet>
      <dgm:spPr/>
      <dgm:t>
        <a:bodyPr/>
        <a:lstStyle/>
        <a:p>
          <a:endParaRPr lang="en-CA"/>
        </a:p>
      </dgm:t>
    </dgm:pt>
    <dgm:pt modelId="{55B2A064-66AF-44B1-B2E3-FBA903064869}" type="pres">
      <dgm:prSet presAssocID="{4606C216-7795-47FD-9D1A-5A74025BB983}" presName="sp" presStyleCnt="0"/>
      <dgm:spPr/>
    </dgm:pt>
    <dgm:pt modelId="{FC972542-AF41-4D41-B9AC-D461A41FE3CC}" type="pres">
      <dgm:prSet presAssocID="{1005B0A1-5008-4FAD-BA30-607ADBE839B2}" presName="linNode" presStyleCnt="0"/>
      <dgm:spPr/>
    </dgm:pt>
    <dgm:pt modelId="{BB7A100E-3CFA-4B00-8F3F-EE3311B8D28B}" type="pres">
      <dgm:prSet presAssocID="{1005B0A1-5008-4FAD-BA30-607ADBE839B2}" presName="parentText" presStyleLbl="node1" presStyleIdx="3" presStyleCnt="4">
        <dgm:presLayoutVars>
          <dgm:chMax val="1"/>
          <dgm:bulletEnabled val="1"/>
        </dgm:presLayoutVars>
      </dgm:prSet>
      <dgm:spPr/>
      <dgm:t>
        <a:bodyPr/>
        <a:lstStyle/>
        <a:p>
          <a:endParaRPr lang="en-CA"/>
        </a:p>
      </dgm:t>
    </dgm:pt>
    <dgm:pt modelId="{67E7DD58-F947-4AAC-8B48-7EDD80296B52}" type="pres">
      <dgm:prSet presAssocID="{1005B0A1-5008-4FAD-BA30-607ADBE839B2}" presName="descendantText" presStyleLbl="alignAccFollowNode1" presStyleIdx="3" presStyleCnt="4">
        <dgm:presLayoutVars>
          <dgm:bulletEnabled val="1"/>
        </dgm:presLayoutVars>
      </dgm:prSet>
      <dgm:spPr/>
      <dgm:t>
        <a:bodyPr/>
        <a:lstStyle/>
        <a:p>
          <a:endParaRPr lang="en-CA"/>
        </a:p>
      </dgm:t>
    </dgm:pt>
  </dgm:ptLst>
  <dgm:cxnLst>
    <dgm:cxn modelId="{9A13F473-D15B-469F-A47A-27F5069369C9}" srcId="{1005B0A1-5008-4FAD-BA30-607ADBE839B2}" destId="{DE48391F-E32E-43BE-922C-098E5F9E1028}" srcOrd="1" destOrd="0" parTransId="{9723FF98-B9D1-418F-9B70-5A8FDAF5A20D}" sibTransId="{C6D9DB53-C686-4591-9E61-A64ACCB1C6BD}"/>
    <dgm:cxn modelId="{0BC97CF5-5DBE-4561-AFA6-72F990E95EC9}" srcId="{6182FC09-BFF1-48D3-9E3C-AEA21F7008A9}" destId="{57A17055-2EE3-4046-80CB-7C343FB9FAC3}" srcOrd="0" destOrd="0" parTransId="{5ED0D601-B2B1-4895-B4AC-5D892CAB3845}" sibTransId="{BA87B371-EF65-4293-BE94-8509B5999BF4}"/>
    <dgm:cxn modelId="{B6C66D4A-42CC-4DDD-B5BB-312FC8C9FB83}" srcId="{344DA31B-CB7D-4174-A3C7-C52F1F4F2C02}" destId="{E249D7DC-2DFF-4E18-BEDB-142B83DE0B1D}" srcOrd="0" destOrd="0" parTransId="{A3F8EF9A-16AB-4E4A-AB01-4B1603F56548}" sibTransId="{BF03FA2E-9ABA-4105-A426-334DA762FF9D}"/>
    <dgm:cxn modelId="{26162C69-B749-4BAA-88BF-C48D7B4007C8}" type="presOf" srcId="{DA014287-EBBF-4D65-AFCE-318D5DFA0522}" destId="{653DE6DB-F43B-4F9C-8281-EDAA4E0F801D}" srcOrd="0" destOrd="0" presId="urn:microsoft.com/office/officeart/2005/8/layout/vList5"/>
    <dgm:cxn modelId="{D88EFB79-B1D7-4E5F-BD04-4BB319C9B44D}" srcId="{6182FC09-BFF1-48D3-9E3C-AEA21F7008A9}" destId="{958771D0-DBA1-409D-837E-7E034ACA053C}" srcOrd="1" destOrd="0" parTransId="{588ED68C-76D6-4B97-A4F6-939781BCB7D6}" sibTransId="{29F5777F-0291-4D1E-9501-1ABE8194ACC2}"/>
    <dgm:cxn modelId="{0800C6C1-C2CB-4294-BC22-6BC4576E0E12}" srcId="{E85D6A9D-A3E7-45F9-88A7-1F2AEB681CCB}" destId="{344DA31B-CB7D-4174-A3C7-C52F1F4F2C02}" srcOrd="1" destOrd="0" parTransId="{62C27DB7-3C7E-400A-93D2-466973771E59}" sibTransId="{6679B1AC-1559-4EA4-B38A-76F598AACF4D}"/>
    <dgm:cxn modelId="{ED7E7CE0-0321-484C-AA21-3A9E424F446D}" type="presOf" srcId="{E2ADDB5C-BE8F-46AE-9265-210FFABF44AF}" destId="{653DE6DB-F43B-4F9C-8281-EDAA4E0F801D}" srcOrd="0" destOrd="1" presId="urn:microsoft.com/office/officeart/2005/8/layout/vList5"/>
    <dgm:cxn modelId="{9F3E92A4-FCF7-4DC8-AB64-ABD65D37C28C}" srcId="{1005B0A1-5008-4FAD-BA30-607ADBE839B2}" destId="{D918E857-885C-4BA5-84AF-716DB13008F9}" srcOrd="0" destOrd="0" parTransId="{F47EDDC0-D133-4778-B6FE-DECD2DFEDDC0}" sibTransId="{53932AC2-9085-46BA-83D2-489695E5B702}"/>
    <dgm:cxn modelId="{CCFA41C2-9EC8-439A-BC40-EF6DEAF232A5}" type="presOf" srcId="{57A17055-2EE3-4046-80CB-7C343FB9FAC3}" destId="{EDB94889-EA50-43C4-BA52-CB4E89F130F8}" srcOrd="0" destOrd="0" presId="urn:microsoft.com/office/officeart/2005/8/layout/vList5"/>
    <dgm:cxn modelId="{8CC36E50-BFF9-4087-929B-FA2DEBB56692}" srcId="{E85D6A9D-A3E7-45F9-88A7-1F2AEB681CCB}" destId="{4DCD21FE-1098-42A0-9982-55A7B3B90250}" srcOrd="2" destOrd="0" parTransId="{6D7CE709-D8D0-4ADA-BAE8-F0931F8B6E0E}" sibTransId="{4606C216-7795-47FD-9D1A-5A74025BB983}"/>
    <dgm:cxn modelId="{E0ADE1C8-8070-4531-84AB-CDCD4FC66DD8}" srcId="{4DCD21FE-1098-42A0-9982-55A7B3B90250}" destId="{DA014287-EBBF-4D65-AFCE-318D5DFA0522}" srcOrd="0" destOrd="0" parTransId="{8E903DB2-BD73-430E-AFE7-E139CB3D4260}" sibTransId="{8B5CA0C9-41A1-4114-BEF3-012C9D2C7892}"/>
    <dgm:cxn modelId="{12707D12-FCC5-4EA3-ADE1-F3A2790BE2D5}" type="presOf" srcId="{996A589A-DF7A-4905-BE37-DBA9F56F4BE8}" destId="{67E7DD58-F947-4AAC-8B48-7EDD80296B52}" srcOrd="0" destOrd="2" presId="urn:microsoft.com/office/officeart/2005/8/layout/vList5"/>
    <dgm:cxn modelId="{5879F42D-8893-48BE-A8C8-8BB5B779EB1D}" type="presOf" srcId="{E249D7DC-2DFF-4E18-BEDB-142B83DE0B1D}" destId="{5558886C-F2A2-4827-93F5-65133ACCDC6C}" srcOrd="0" destOrd="0" presId="urn:microsoft.com/office/officeart/2005/8/layout/vList5"/>
    <dgm:cxn modelId="{CF0AB707-4EB5-4777-B878-6BA1C931E541}" type="presOf" srcId="{958771D0-DBA1-409D-837E-7E034ACA053C}" destId="{EDB94889-EA50-43C4-BA52-CB4E89F130F8}" srcOrd="0" destOrd="1" presId="urn:microsoft.com/office/officeart/2005/8/layout/vList5"/>
    <dgm:cxn modelId="{175F528F-8DEF-4DB6-8EEF-E002CF970358}" srcId="{E85D6A9D-A3E7-45F9-88A7-1F2AEB681CCB}" destId="{1005B0A1-5008-4FAD-BA30-607ADBE839B2}" srcOrd="3" destOrd="0" parTransId="{A1883CBB-A02F-46AF-9982-4B83953A4D59}" sibTransId="{D20A3E71-7492-405B-ACBD-11554A75563F}"/>
    <dgm:cxn modelId="{7AD15144-EFF1-4B32-9D2E-299F7BA4C9D2}" type="presOf" srcId="{1005B0A1-5008-4FAD-BA30-607ADBE839B2}" destId="{BB7A100E-3CFA-4B00-8F3F-EE3311B8D28B}" srcOrd="0" destOrd="0" presId="urn:microsoft.com/office/officeart/2005/8/layout/vList5"/>
    <dgm:cxn modelId="{CD802E82-7917-43AA-BCBB-67BF0F46915D}" type="presOf" srcId="{6182FC09-BFF1-48D3-9E3C-AEA21F7008A9}" destId="{3EF51AF7-F356-4D61-B85A-C17001A09D21}" srcOrd="0" destOrd="0" presId="urn:microsoft.com/office/officeart/2005/8/layout/vList5"/>
    <dgm:cxn modelId="{9D8C5C7B-E2C8-4CEC-909D-B93E0F9158BD}" srcId="{1005B0A1-5008-4FAD-BA30-607ADBE839B2}" destId="{996A589A-DF7A-4905-BE37-DBA9F56F4BE8}" srcOrd="2" destOrd="0" parTransId="{9D1261B4-0FEB-4462-8844-972C13BB960E}" sibTransId="{97E8B55B-0CD2-46F2-920F-DF879A250697}"/>
    <dgm:cxn modelId="{27B934F6-4FA6-4660-AB7C-9E5FC3444204}" srcId="{4DCD21FE-1098-42A0-9982-55A7B3B90250}" destId="{E2ADDB5C-BE8F-46AE-9265-210FFABF44AF}" srcOrd="1" destOrd="0" parTransId="{FA436B7C-6270-4B2A-ABFA-1D8FAF7C9A3D}" sibTransId="{76742075-1CA7-45E5-88D6-5BD1319FF17E}"/>
    <dgm:cxn modelId="{509F8AD6-DF8F-4172-B77C-C3037023B11B}" type="presOf" srcId="{DE48391F-E32E-43BE-922C-098E5F9E1028}" destId="{67E7DD58-F947-4AAC-8B48-7EDD80296B52}" srcOrd="0" destOrd="1" presId="urn:microsoft.com/office/officeart/2005/8/layout/vList5"/>
    <dgm:cxn modelId="{138A2A87-9EEA-4BE7-AFB9-485863B2CA3A}" type="presOf" srcId="{4DCD21FE-1098-42A0-9982-55A7B3B90250}" destId="{E128FDCD-5F88-4F18-B565-320B17C39FB1}" srcOrd="0" destOrd="0" presId="urn:microsoft.com/office/officeart/2005/8/layout/vList5"/>
    <dgm:cxn modelId="{D302C7C5-8D65-4C66-8277-B4A1BF0AC6D8}" type="presOf" srcId="{E85D6A9D-A3E7-45F9-88A7-1F2AEB681CCB}" destId="{B2575355-167E-43D2-8073-2DEA55A8C666}" srcOrd="0" destOrd="0" presId="urn:microsoft.com/office/officeart/2005/8/layout/vList5"/>
    <dgm:cxn modelId="{8F81F8A7-FB7E-4A7F-B023-4E3B473B6617}" type="presOf" srcId="{344DA31B-CB7D-4174-A3C7-C52F1F4F2C02}" destId="{8ED4D9E3-5053-4D57-B3D5-23B3D90E9B19}" srcOrd="0" destOrd="0" presId="urn:microsoft.com/office/officeart/2005/8/layout/vList5"/>
    <dgm:cxn modelId="{94231C25-DBF6-4396-9907-09C0349326EB}" srcId="{E85D6A9D-A3E7-45F9-88A7-1F2AEB681CCB}" destId="{6182FC09-BFF1-48D3-9E3C-AEA21F7008A9}" srcOrd="0" destOrd="0" parTransId="{17DF07BC-1779-4821-8583-41B4982F8491}" sibTransId="{0716DF7A-E1F9-4E62-8B8A-4D8C170D07EE}"/>
    <dgm:cxn modelId="{0C7B4D9F-4AC4-4C32-BA70-0B11F35380E2}" type="presOf" srcId="{D918E857-885C-4BA5-84AF-716DB13008F9}" destId="{67E7DD58-F947-4AAC-8B48-7EDD80296B52}" srcOrd="0" destOrd="0" presId="urn:microsoft.com/office/officeart/2005/8/layout/vList5"/>
    <dgm:cxn modelId="{BFB31054-66BE-48BE-B077-18B13664F68C}" type="presParOf" srcId="{B2575355-167E-43D2-8073-2DEA55A8C666}" destId="{B580B154-0A05-4481-836F-78187EC2DAE8}" srcOrd="0" destOrd="0" presId="urn:microsoft.com/office/officeart/2005/8/layout/vList5"/>
    <dgm:cxn modelId="{3A094A02-1C24-45CF-8D3E-145433DC39C8}" type="presParOf" srcId="{B580B154-0A05-4481-836F-78187EC2DAE8}" destId="{3EF51AF7-F356-4D61-B85A-C17001A09D21}" srcOrd="0" destOrd="0" presId="urn:microsoft.com/office/officeart/2005/8/layout/vList5"/>
    <dgm:cxn modelId="{58450BC9-6BA1-4D66-A6A4-AE9710C4315A}" type="presParOf" srcId="{B580B154-0A05-4481-836F-78187EC2DAE8}" destId="{EDB94889-EA50-43C4-BA52-CB4E89F130F8}" srcOrd="1" destOrd="0" presId="urn:microsoft.com/office/officeart/2005/8/layout/vList5"/>
    <dgm:cxn modelId="{7A74AF5B-702A-4DC7-8534-48FB853FEC9F}" type="presParOf" srcId="{B2575355-167E-43D2-8073-2DEA55A8C666}" destId="{B6576174-737C-4BED-99E2-CEEEF032DA9B}" srcOrd="1" destOrd="0" presId="urn:microsoft.com/office/officeart/2005/8/layout/vList5"/>
    <dgm:cxn modelId="{D473AA4C-045C-45B1-8888-725B81E1C13E}" type="presParOf" srcId="{B2575355-167E-43D2-8073-2DEA55A8C666}" destId="{8CEBF6B1-DF59-4399-80C6-B32EBC382EA3}" srcOrd="2" destOrd="0" presId="urn:microsoft.com/office/officeart/2005/8/layout/vList5"/>
    <dgm:cxn modelId="{CBFC5CF7-0204-44F4-A324-D7407BC3A594}" type="presParOf" srcId="{8CEBF6B1-DF59-4399-80C6-B32EBC382EA3}" destId="{8ED4D9E3-5053-4D57-B3D5-23B3D90E9B19}" srcOrd="0" destOrd="0" presId="urn:microsoft.com/office/officeart/2005/8/layout/vList5"/>
    <dgm:cxn modelId="{210C11F6-E3C3-4F23-9144-199BD6946694}" type="presParOf" srcId="{8CEBF6B1-DF59-4399-80C6-B32EBC382EA3}" destId="{5558886C-F2A2-4827-93F5-65133ACCDC6C}" srcOrd="1" destOrd="0" presId="urn:microsoft.com/office/officeart/2005/8/layout/vList5"/>
    <dgm:cxn modelId="{55E8E858-2CC5-4707-B0E4-40F3D79CF908}" type="presParOf" srcId="{B2575355-167E-43D2-8073-2DEA55A8C666}" destId="{3C9D23A3-5EBD-4AA7-B34E-5E036A16C23A}" srcOrd="3" destOrd="0" presId="urn:microsoft.com/office/officeart/2005/8/layout/vList5"/>
    <dgm:cxn modelId="{E36AE32D-87F0-4CFA-AA76-66F052CE921F}" type="presParOf" srcId="{B2575355-167E-43D2-8073-2DEA55A8C666}" destId="{768309BD-9CC7-4303-A42A-45B3D739E0CD}" srcOrd="4" destOrd="0" presId="urn:microsoft.com/office/officeart/2005/8/layout/vList5"/>
    <dgm:cxn modelId="{0883CA1E-AC35-42EE-B13D-47C3D36B69F1}" type="presParOf" srcId="{768309BD-9CC7-4303-A42A-45B3D739E0CD}" destId="{E128FDCD-5F88-4F18-B565-320B17C39FB1}" srcOrd="0" destOrd="0" presId="urn:microsoft.com/office/officeart/2005/8/layout/vList5"/>
    <dgm:cxn modelId="{37F7B526-EFC8-4EE9-B50A-8F7D2A7E41DF}" type="presParOf" srcId="{768309BD-9CC7-4303-A42A-45B3D739E0CD}" destId="{653DE6DB-F43B-4F9C-8281-EDAA4E0F801D}" srcOrd="1" destOrd="0" presId="urn:microsoft.com/office/officeart/2005/8/layout/vList5"/>
    <dgm:cxn modelId="{2AE0287A-6E5F-48DB-9F25-BC0E9C970DBE}" type="presParOf" srcId="{B2575355-167E-43D2-8073-2DEA55A8C666}" destId="{55B2A064-66AF-44B1-B2E3-FBA903064869}" srcOrd="5" destOrd="0" presId="urn:microsoft.com/office/officeart/2005/8/layout/vList5"/>
    <dgm:cxn modelId="{C4A8C4F1-0412-4F53-976D-C14C835A619A}" type="presParOf" srcId="{B2575355-167E-43D2-8073-2DEA55A8C666}" destId="{FC972542-AF41-4D41-B9AC-D461A41FE3CC}" srcOrd="6" destOrd="0" presId="urn:microsoft.com/office/officeart/2005/8/layout/vList5"/>
    <dgm:cxn modelId="{F4F2314B-E479-46EB-A051-3C5B8C4D61FB}" type="presParOf" srcId="{FC972542-AF41-4D41-B9AC-D461A41FE3CC}" destId="{BB7A100E-3CFA-4B00-8F3F-EE3311B8D28B}" srcOrd="0" destOrd="0" presId="urn:microsoft.com/office/officeart/2005/8/layout/vList5"/>
    <dgm:cxn modelId="{F5435CB8-A3AA-454F-B9E7-EE2EC1A00C92}" type="presParOf" srcId="{FC972542-AF41-4D41-B9AC-D461A41FE3CC}" destId="{67E7DD58-F947-4AAC-8B48-7EDD80296B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5147-6DE1-4BB2-8A54-C25E33A09277}">
      <dsp:nvSpPr>
        <dsp:cNvPr id="0" name=""/>
        <dsp:cNvSpPr/>
      </dsp:nvSpPr>
      <dsp:spPr>
        <a:xfrm rot="10800000">
          <a:off x="1060374" y="2173"/>
          <a:ext cx="3609697" cy="60465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638" tIns="102870" rIns="192024" bIns="102870" numCol="1" spcCol="1270" anchor="ctr" anchorCtr="0">
          <a:noAutofit/>
        </a:bodyPr>
        <a:lstStyle/>
        <a:p>
          <a:pPr lvl="0" algn="ctr" defTabSz="1200150" rtl="0">
            <a:lnSpc>
              <a:spcPct val="90000"/>
            </a:lnSpc>
            <a:spcBef>
              <a:spcPct val="0"/>
            </a:spcBef>
            <a:spcAft>
              <a:spcPct val="35000"/>
            </a:spcAft>
          </a:pPr>
          <a:r>
            <a:rPr lang="en-CA" sz="2700" b="0" i="0" kern="1200" dirty="0" smtClean="0"/>
            <a:t>Tunisia</a:t>
          </a:r>
          <a:endParaRPr lang="en-CA" sz="2700" kern="1200" dirty="0"/>
        </a:p>
      </dsp:txBody>
      <dsp:txXfrm rot="10800000">
        <a:off x="1211539" y="2173"/>
        <a:ext cx="3458532" cy="604659"/>
      </dsp:txXfrm>
    </dsp:sp>
    <dsp:sp modelId="{5B46FEC6-4504-41FE-A362-F5C62E1AA1C9}">
      <dsp:nvSpPr>
        <dsp:cNvPr id="0" name=""/>
        <dsp:cNvSpPr/>
      </dsp:nvSpPr>
      <dsp:spPr>
        <a:xfrm>
          <a:off x="758044" y="2173"/>
          <a:ext cx="604659" cy="6046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57DF1-4F63-466C-B3B5-ED278A03E4C5}">
      <dsp:nvSpPr>
        <dsp:cNvPr id="0" name=""/>
        <dsp:cNvSpPr/>
      </dsp:nvSpPr>
      <dsp:spPr>
        <a:xfrm rot="10800000">
          <a:off x="1060374" y="787329"/>
          <a:ext cx="3609697" cy="60465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638" tIns="102870" rIns="192024" bIns="102870" numCol="1" spcCol="1270" anchor="ctr" anchorCtr="0">
          <a:noAutofit/>
        </a:bodyPr>
        <a:lstStyle/>
        <a:p>
          <a:pPr lvl="0" algn="ctr" defTabSz="1200150" rtl="0">
            <a:lnSpc>
              <a:spcPct val="90000"/>
            </a:lnSpc>
            <a:spcBef>
              <a:spcPct val="0"/>
            </a:spcBef>
            <a:spcAft>
              <a:spcPct val="35000"/>
            </a:spcAft>
          </a:pPr>
          <a:r>
            <a:rPr lang="en-CA" sz="2700" b="0" i="0" kern="1200" smtClean="0"/>
            <a:t>Egypt</a:t>
          </a:r>
          <a:endParaRPr lang="en-CA" sz="2700" kern="1200"/>
        </a:p>
      </dsp:txBody>
      <dsp:txXfrm rot="10800000">
        <a:off x="1211539" y="787329"/>
        <a:ext cx="3458532" cy="604659"/>
      </dsp:txXfrm>
    </dsp:sp>
    <dsp:sp modelId="{B4D13C59-BA31-4F89-BED2-016E33239EF8}">
      <dsp:nvSpPr>
        <dsp:cNvPr id="0" name=""/>
        <dsp:cNvSpPr/>
      </dsp:nvSpPr>
      <dsp:spPr>
        <a:xfrm>
          <a:off x="758044" y="787329"/>
          <a:ext cx="604659" cy="60465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CED8E3-4943-4F76-AE65-F3150C2F2C6E}">
      <dsp:nvSpPr>
        <dsp:cNvPr id="0" name=""/>
        <dsp:cNvSpPr/>
      </dsp:nvSpPr>
      <dsp:spPr>
        <a:xfrm rot="10800000">
          <a:off x="1060374" y="1572484"/>
          <a:ext cx="3609697" cy="60465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638" tIns="102870" rIns="192024" bIns="102870" numCol="1" spcCol="1270" anchor="ctr" anchorCtr="0">
          <a:noAutofit/>
        </a:bodyPr>
        <a:lstStyle/>
        <a:p>
          <a:pPr lvl="0" algn="ctr" defTabSz="1200150" rtl="0">
            <a:lnSpc>
              <a:spcPct val="90000"/>
            </a:lnSpc>
            <a:spcBef>
              <a:spcPct val="0"/>
            </a:spcBef>
            <a:spcAft>
              <a:spcPct val="35000"/>
            </a:spcAft>
          </a:pPr>
          <a:r>
            <a:rPr lang="en-CA" sz="2700" b="0" i="0" kern="1200" smtClean="0"/>
            <a:t>Libya</a:t>
          </a:r>
          <a:endParaRPr lang="en-CA" sz="2700" kern="1200"/>
        </a:p>
      </dsp:txBody>
      <dsp:txXfrm rot="10800000">
        <a:off x="1211539" y="1572484"/>
        <a:ext cx="3458532" cy="604659"/>
      </dsp:txXfrm>
    </dsp:sp>
    <dsp:sp modelId="{E7EB19F6-1032-43C4-AC6E-76A4E9A8A7F2}">
      <dsp:nvSpPr>
        <dsp:cNvPr id="0" name=""/>
        <dsp:cNvSpPr/>
      </dsp:nvSpPr>
      <dsp:spPr>
        <a:xfrm>
          <a:off x="758044" y="1572484"/>
          <a:ext cx="604659" cy="60465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98F15-8DA8-4ECE-8FE4-B33D4176E1EC}">
      <dsp:nvSpPr>
        <dsp:cNvPr id="0" name=""/>
        <dsp:cNvSpPr/>
      </dsp:nvSpPr>
      <dsp:spPr>
        <a:xfrm rot="10800000">
          <a:off x="1060374" y="2357640"/>
          <a:ext cx="3609697" cy="60465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638" tIns="102870" rIns="192024" bIns="102870" numCol="1" spcCol="1270" anchor="ctr" anchorCtr="0">
          <a:noAutofit/>
        </a:bodyPr>
        <a:lstStyle/>
        <a:p>
          <a:pPr lvl="0" algn="ctr" defTabSz="1200150" rtl="0">
            <a:lnSpc>
              <a:spcPct val="90000"/>
            </a:lnSpc>
            <a:spcBef>
              <a:spcPct val="0"/>
            </a:spcBef>
            <a:spcAft>
              <a:spcPct val="35000"/>
            </a:spcAft>
          </a:pPr>
          <a:r>
            <a:rPr lang="en-CA" sz="2700" b="0" i="0" kern="1200" smtClean="0"/>
            <a:t>Yemen</a:t>
          </a:r>
          <a:endParaRPr lang="en-CA" sz="2700" kern="1200"/>
        </a:p>
      </dsp:txBody>
      <dsp:txXfrm rot="10800000">
        <a:off x="1211539" y="2357640"/>
        <a:ext cx="3458532" cy="604659"/>
      </dsp:txXfrm>
    </dsp:sp>
    <dsp:sp modelId="{01924CEB-095C-42C3-964A-6527AD5FE2E8}">
      <dsp:nvSpPr>
        <dsp:cNvPr id="0" name=""/>
        <dsp:cNvSpPr/>
      </dsp:nvSpPr>
      <dsp:spPr>
        <a:xfrm>
          <a:off x="758044" y="2357640"/>
          <a:ext cx="604659" cy="60465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99DF2-9E55-490A-90D8-743AD660F502}">
      <dsp:nvSpPr>
        <dsp:cNvPr id="0" name=""/>
        <dsp:cNvSpPr/>
      </dsp:nvSpPr>
      <dsp:spPr>
        <a:xfrm rot="10800000">
          <a:off x="1060374" y="3142795"/>
          <a:ext cx="3609697" cy="60465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638" tIns="102870" rIns="192024" bIns="102870" numCol="1" spcCol="1270" anchor="ctr" anchorCtr="0">
          <a:noAutofit/>
        </a:bodyPr>
        <a:lstStyle/>
        <a:p>
          <a:pPr lvl="0" algn="ctr" defTabSz="1200150" rtl="0">
            <a:lnSpc>
              <a:spcPct val="90000"/>
            </a:lnSpc>
            <a:spcBef>
              <a:spcPct val="0"/>
            </a:spcBef>
            <a:spcAft>
              <a:spcPct val="35000"/>
            </a:spcAft>
          </a:pPr>
          <a:r>
            <a:rPr lang="en-CA" sz="2700" b="0" i="0" kern="1200" smtClean="0"/>
            <a:t>Syria</a:t>
          </a:r>
          <a:endParaRPr lang="en-CA" sz="2700" kern="1200"/>
        </a:p>
      </dsp:txBody>
      <dsp:txXfrm rot="10800000">
        <a:off x="1211539" y="3142795"/>
        <a:ext cx="3458532" cy="604659"/>
      </dsp:txXfrm>
    </dsp:sp>
    <dsp:sp modelId="{27D3613F-2903-4062-8549-89FD92D882E4}">
      <dsp:nvSpPr>
        <dsp:cNvPr id="0" name=""/>
        <dsp:cNvSpPr/>
      </dsp:nvSpPr>
      <dsp:spPr>
        <a:xfrm>
          <a:off x="758044" y="3142795"/>
          <a:ext cx="604659" cy="60465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85404-532A-42F4-9FCC-BB4B13342FD9}">
      <dsp:nvSpPr>
        <dsp:cNvPr id="0" name=""/>
        <dsp:cNvSpPr/>
      </dsp:nvSpPr>
      <dsp:spPr>
        <a:xfrm rot="10800000">
          <a:off x="1060374" y="3927950"/>
          <a:ext cx="3609697" cy="60465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638" tIns="102870" rIns="192024" bIns="102870" numCol="1" spcCol="1270" anchor="ctr" anchorCtr="0">
          <a:noAutofit/>
        </a:bodyPr>
        <a:lstStyle/>
        <a:p>
          <a:pPr lvl="0" algn="ctr" defTabSz="1200150" rtl="0">
            <a:lnSpc>
              <a:spcPct val="90000"/>
            </a:lnSpc>
            <a:spcBef>
              <a:spcPct val="0"/>
            </a:spcBef>
            <a:spcAft>
              <a:spcPct val="35000"/>
            </a:spcAft>
          </a:pPr>
          <a:r>
            <a:rPr lang="en-CA" sz="2700" b="0" i="0" kern="1200" dirty="0" smtClean="0"/>
            <a:t>Bahrain</a:t>
          </a:r>
          <a:endParaRPr lang="en-CA" sz="2700" kern="1200" dirty="0"/>
        </a:p>
      </dsp:txBody>
      <dsp:txXfrm rot="10800000">
        <a:off x="1211539" y="3927950"/>
        <a:ext cx="3458532" cy="604659"/>
      </dsp:txXfrm>
    </dsp:sp>
    <dsp:sp modelId="{9C17C003-139A-4830-B347-7E8BE50743B9}">
      <dsp:nvSpPr>
        <dsp:cNvPr id="0" name=""/>
        <dsp:cNvSpPr/>
      </dsp:nvSpPr>
      <dsp:spPr>
        <a:xfrm>
          <a:off x="758044" y="3927950"/>
          <a:ext cx="604659" cy="60465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3000" r="-3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0D2F7-17CF-4E81-A8FB-5385BFBE3BD1}">
      <dsp:nvSpPr>
        <dsp:cNvPr id="0" name=""/>
        <dsp:cNvSpPr/>
      </dsp:nvSpPr>
      <dsp:spPr>
        <a:xfrm rot="10800000">
          <a:off x="1060374" y="4713106"/>
          <a:ext cx="3609697" cy="60465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638" tIns="102870" rIns="192024" bIns="102870" numCol="1" spcCol="1270" anchor="ctr" anchorCtr="0">
          <a:noAutofit/>
        </a:bodyPr>
        <a:lstStyle/>
        <a:p>
          <a:pPr lvl="0" algn="ctr" defTabSz="1200150" rtl="0">
            <a:lnSpc>
              <a:spcPct val="90000"/>
            </a:lnSpc>
            <a:spcBef>
              <a:spcPct val="0"/>
            </a:spcBef>
            <a:spcAft>
              <a:spcPct val="35000"/>
            </a:spcAft>
          </a:pPr>
          <a:r>
            <a:rPr lang="en-CA" sz="2700" kern="1200" dirty="0" smtClean="0"/>
            <a:t>Algeria</a:t>
          </a:r>
          <a:endParaRPr lang="en-CA" sz="2700" kern="1200" dirty="0"/>
        </a:p>
      </dsp:txBody>
      <dsp:txXfrm rot="10800000">
        <a:off x="1211539" y="4713106"/>
        <a:ext cx="3458532" cy="604659"/>
      </dsp:txXfrm>
    </dsp:sp>
    <dsp:sp modelId="{EE0F0396-C372-4139-B3DB-0AD8106079D9}">
      <dsp:nvSpPr>
        <dsp:cNvPr id="0" name=""/>
        <dsp:cNvSpPr/>
      </dsp:nvSpPr>
      <dsp:spPr>
        <a:xfrm>
          <a:off x="758044" y="4713106"/>
          <a:ext cx="604659" cy="60465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57DF1-4F63-466C-B3B5-ED278A03E4C5}">
      <dsp:nvSpPr>
        <dsp:cNvPr id="0" name=""/>
        <dsp:cNvSpPr/>
      </dsp:nvSpPr>
      <dsp:spPr>
        <a:xfrm rot="10800000">
          <a:off x="1032788" y="1361"/>
          <a:ext cx="3564290" cy="5400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4" tIns="91440" rIns="170688" bIns="91440" numCol="1" spcCol="1270" anchor="ctr" anchorCtr="0">
          <a:noAutofit/>
        </a:bodyPr>
        <a:lstStyle/>
        <a:p>
          <a:pPr lvl="0" algn="ctr" defTabSz="1066800" rtl="0">
            <a:lnSpc>
              <a:spcPct val="90000"/>
            </a:lnSpc>
            <a:spcBef>
              <a:spcPct val="0"/>
            </a:spcBef>
            <a:spcAft>
              <a:spcPct val="35000"/>
            </a:spcAft>
          </a:pPr>
          <a:r>
            <a:rPr lang="en-CA" sz="2400" b="0" i="0" kern="1200" dirty="0" smtClean="0"/>
            <a:t>Jordan</a:t>
          </a:r>
          <a:endParaRPr lang="en-CA" sz="2400" kern="1200" dirty="0"/>
        </a:p>
      </dsp:txBody>
      <dsp:txXfrm rot="10800000">
        <a:off x="1167804" y="1361"/>
        <a:ext cx="3429274" cy="540066"/>
      </dsp:txXfrm>
    </dsp:sp>
    <dsp:sp modelId="{B4D13C59-BA31-4F89-BED2-016E33239EF8}">
      <dsp:nvSpPr>
        <dsp:cNvPr id="0" name=""/>
        <dsp:cNvSpPr/>
      </dsp:nvSpPr>
      <dsp:spPr>
        <a:xfrm>
          <a:off x="762755" y="1361"/>
          <a:ext cx="540066" cy="5400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CED8E3-4943-4F76-AE65-F3150C2F2C6E}">
      <dsp:nvSpPr>
        <dsp:cNvPr id="0" name=""/>
        <dsp:cNvSpPr/>
      </dsp:nvSpPr>
      <dsp:spPr>
        <a:xfrm rot="10800000">
          <a:off x="1032788" y="702641"/>
          <a:ext cx="3564290" cy="5400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4" tIns="91440" rIns="170688" bIns="91440" numCol="1" spcCol="1270" anchor="ctr" anchorCtr="0">
          <a:noAutofit/>
        </a:bodyPr>
        <a:lstStyle/>
        <a:p>
          <a:pPr lvl="0" algn="ctr" defTabSz="1066800" rtl="0">
            <a:lnSpc>
              <a:spcPct val="90000"/>
            </a:lnSpc>
            <a:spcBef>
              <a:spcPct val="0"/>
            </a:spcBef>
            <a:spcAft>
              <a:spcPct val="35000"/>
            </a:spcAft>
          </a:pPr>
          <a:r>
            <a:rPr lang="en-CA" sz="2400" b="0" i="0" kern="1200" dirty="0" smtClean="0"/>
            <a:t>Oman</a:t>
          </a:r>
          <a:endParaRPr lang="en-CA" sz="2400" kern="1200" dirty="0"/>
        </a:p>
      </dsp:txBody>
      <dsp:txXfrm rot="10800000">
        <a:off x="1167804" y="702641"/>
        <a:ext cx="3429274" cy="540066"/>
      </dsp:txXfrm>
    </dsp:sp>
    <dsp:sp modelId="{E7EB19F6-1032-43C4-AC6E-76A4E9A8A7F2}">
      <dsp:nvSpPr>
        <dsp:cNvPr id="0" name=""/>
        <dsp:cNvSpPr/>
      </dsp:nvSpPr>
      <dsp:spPr>
        <a:xfrm>
          <a:off x="762755" y="702641"/>
          <a:ext cx="540066" cy="5400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9000" r="-4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98F15-8DA8-4ECE-8FE4-B33D4176E1EC}">
      <dsp:nvSpPr>
        <dsp:cNvPr id="0" name=""/>
        <dsp:cNvSpPr/>
      </dsp:nvSpPr>
      <dsp:spPr>
        <a:xfrm rot="10800000">
          <a:off x="1032788" y="1403921"/>
          <a:ext cx="3564290" cy="5400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4" tIns="91440" rIns="170688" bIns="91440" numCol="1" spcCol="1270" anchor="ctr" anchorCtr="0">
          <a:noAutofit/>
        </a:bodyPr>
        <a:lstStyle/>
        <a:p>
          <a:pPr lvl="0" algn="ctr" defTabSz="1066800" rtl="0">
            <a:lnSpc>
              <a:spcPct val="90000"/>
            </a:lnSpc>
            <a:spcBef>
              <a:spcPct val="0"/>
            </a:spcBef>
            <a:spcAft>
              <a:spcPct val="35000"/>
            </a:spcAft>
          </a:pPr>
          <a:r>
            <a:rPr lang="en-CA" sz="2400" b="0" i="0" kern="1200" dirty="0" smtClean="0"/>
            <a:t>Sudan</a:t>
          </a:r>
          <a:endParaRPr lang="en-CA" sz="2400" kern="1200" dirty="0"/>
        </a:p>
      </dsp:txBody>
      <dsp:txXfrm rot="10800000">
        <a:off x="1167804" y="1403921"/>
        <a:ext cx="3429274" cy="540066"/>
      </dsp:txXfrm>
    </dsp:sp>
    <dsp:sp modelId="{01924CEB-095C-42C3-964A-6527AD5FE2E8}">
      <dsp:nvSpPr>
        <dsp:cNvPr id="0" name=""/>
        <dsp:cNvSpPr/>
      </dsp:nvSpPr>
      <dsp:spPr>
        <a:xfrm>
          <a:off x="762755" y="1403921"/>
          <a:ext cx="540066" cy="5400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99DF2-9E55-490A-90D8-743AD660F502}">
      <dsp:nvSpPr>
        <dsp:cNvPr id="0" name=""/>
        <dsp:cNvSpPr/>
      </dsp:nvSpPr>
      <dsp:spPr>
        <a:xfrm rot="10800000">
          <a:off x="1032788" y="2105201"/>
          <a:ext cx="3564290" cy="5400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4" tIns="91440" rIns="170688" bIns="91440" numCol="1" spcCol="1270" anchor="ctr" anchorCtr="0">
          <a:noAutofit/>
        </a:bodyPr>
        <a:lstStyle/>
        <a:p>
          <a:pPr lvl="0" algn="ctr" defTabSz="1066800" rtl="0">
            <a:lnSpc>
              <a:spcPct val="90000"/>
            </a:lnSpc>
            <a:spcBef>
              <a:spcPct val="0"/>
            </a:spcBef>
            <a:spcAft>
              <a:spcPct val="35000"/>
            </a:spcAft>
          </a:pPr>
          <a:r>
            <a:rPr lang="en-CA" sz="2400" b="0" i="0" kern="1200" dirty="0" smtClean="0"/>
            <a:t>Iraq</a:t>
          </a:r>
          <a:endParaRPr lang="en-CA" sz="2400" kern="1200" dirty="0"/>
        </a:p>
      </dsp:txBody>
      <dsp:txXfrm rot="10800000">
        <a:off x="1167804" y="2105201"/>
        <a:ext cx="3429274" cy="540066"/>
      </dsp:txXfrm>
    </dsp:sp>
    <dsp:sp modelId="{27D3613F-2903-4062-8549-89FD92D882E4}">
      <dsp:nvSpPr>
        <dsp:cNvPr id="0" name=""/>
        <dsp:cNvSpPr/>
      </dsp:nvSpPr>
      <dsp:spPr>
        <a:xfrm>
          <a:off x="762755" y="2105201"/>
          <a:ext cx="540066" cy="54006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85404-532A-42F4-9FCC-BB4B13342FD9}">
      <dsp:nvSpPr>
        <dsp:cNvPr id="0" name=""/>
        <dsp:cNvSpPr/>
      </dsp:nvSpPr>
      <dsp:spPr>
        <a:xfrm rot="10800000">
          <a:off x="1032788" y="2806481"/>
          <a:ext cx="3564290" cy="5400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4" tIns="91440" rIns="170688" bIns="91440" numCol="1" spcCol="1270" anchor="ctr" anchorCtr="0">
          <a:noAutofit/>
        </a:bodyPr>
        <a:lstStyle/>
        <a:p>
          <a:pPr lvl="0" algn="ctr" defTabSz="1066800" rtl="0">
            <a:lnSpc>
              <a:spcPct val="90000"/>
            </a:lnSpc>
            <a:spcBef>
              <a:spcPct val="0"/>
            </a:spcBef>
            <a:spcAft>
              <a:spcPct val="35000"/>
            </a:spcAft>
          </a:pPr>
          <a:r>
            <a:rPr lang="en-CA" sz="2400" b="0" i="0" kern="1200" dirty="0" smtClean="0"/>
            <a:t>Kuwait</a:t>
          </a:r>
          <a:endParaRPr lang="en-CA" sz="2400" kern="1200" dirty="0"/>
        </a:p>
      </dsp:txBody>
      <dsp:txXfrm rot="10800000">
        <a:off x="1167804" y="2806481"/>
        <a:ext cx="3429274" cy="540066"/>
      </dsp:txXfrm>
    </dsp:sp>
    <dsp:sp modelId="{9C17C003-139A-4830-B347-7E8BE50743B9}">
      <dsp:nvSpPr>
        <dsp:cNvPr id="0" name=""/>
        <dsp:cNvSpPr/>
      </dsp:nvSpPr>
      <dsp:spPr>
        <a:xfrm>
          <a:off x="762755" y="2806481"/>
          <a:ext cx="540066" cy="54006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0" r="-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A5D37-9323-44FE-9722-AE49C55D9309}">
      <dsp:nvSpPr>
        <dsp:cNvPr id="0" name=""/>
        <dsp:cNvSpPr/>
      </dsp:nvSpPr>
      <dsp:spPr>
        <a:xfrm rot="10800000">
          <a:off x="1032788" y="3507761"/>
          <a:ext cx="3564290" cy="5400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4" tIns="91440" rIns="170688" bIns="91440" numCol="1" spcCol="1270" anchor="ctr" anchorCtr="0">
          <a:noAutofit/>
        </a:bodyPr>
        <a:lstStyle/>
        <a:p>
          <a:pPr lvl="0" algn="ctr" defTabSz="1066800" rtl="0">
            <a:lnSpc>
              <a:spcPct val="90000"/>
            </a:lnSpc>
            <a:spcBef>
              <a:spcPct val="0"/>
            </a:spcBef>
            <a:spcAft>
              <a:spcPct val="35000"/>
            </a:spcAft>
          </a:pPr>
          <a:r>
            <a:rPr lang="en-CA" sz="2400" kern="1200" dirty="0" smtClean="0"/>
            <a:t>Morocco</a:t>
          </a:r>
          <a:endParaRPr lang="en-CA" sz="2400" kern="1200" dirty="0"/>
        </a:p>
      </dsp:txBody>
      <dsp:txXfrm rot="10800000">
        <a:off x="1167804" y="3507761"/>
        <a:ext cx="3429274" cy="540066"/>
      </dsp:txXfrm>
    </dsp:sp>
    <dsp:sp modelId="{D12329F8-C7AB-4336-BBBB-78AF9DA098F2}">
      <dsp:nvSpPr>
        <dsp:cNvPr id="0" name=""/>
        <dsp:cNvSpPr/>
      </dsp:nvSpPr>
      <dsp:spPr>
        <a:xfrm>
          <a:off x="762755" y="3507761"/>
          <a:ext cx="540066" cy="54006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4CAA6-F33F-4A82-BF68-64C49CE6470E}">
      <dsp:nvSpPr>
        <dsp:cNvPr id="0" name=""/>
        <dsp:cNvSpPr/>
      </dsp:nvSpPr>
      <dsp:spPr>
        <a:xfrm rot="10800000">
          <a:off x="1032788" y="4209041"/>
          <a:ext cx="3564290" cy="5400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4" tIns="91440" rIns="170688" bIns="91440" numCol="1" spcCol="1270" anchor="ctr" anchorCtr="0">
          <a:noAutofit/>
        </a:bodyPr>
        <a:lstStyle/>
        <a:p>
          <a:pPr lvl="0" algn="ctr" defTabSz="1066800" rtl="0">
            <a:lnSpc>
              <a:spcPct val="90000"/>
            </a:lnSpc>
            <a:spcBef>
              <a:spcPct val="0"/>
            </a:spcBef>
            <a:spcAft>
              <a:spcPct val="35000"/>
            </a:spcAft>
          </a:pPr>
          <a:r>
            <a:rPr lang="en-CA" sz="2400" kern="1200" dirty="0" smtClean="0"/>
            <a:t>Lebanon</a:t>
          </a:r>
          <a:endParaRPr lang="en-CA" sz="2400" kern="1200" dirty="0"/>
        </a:p>
      </dsp:txBody>
      <dsp:txXfrm rot="10800000">
        <a:off x="1167804" y="4209041"/>
        <a:ext cx="3429274" cy="540066"/>
      </dsp:txXfrm>
    </dsp:sp>
    <dsp:sp modelId="{369A7CDC-D2C4-4E36-ACDF-6E33D9EC4D0F}">
      <dsp:nvSpPr>
        <dsp:cNvPr id="0" name=""/>
        <dsp:cNvSpPr/>
      </dsp:nvSpPr>
      <dsp:spPr>
        <a:xfrm>
          <a:off x="762755" y="4209041"/>
          <a:ext cx="540066" cy="540066"/>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EBCD61-EE5E-4CE7-B56A-3262F238E038}">
      <dsp:nvSpPr>
        <dsp:cNvPr id="0" name=""/>
        <dsp:cNvSpPr/>
      </dsp:nvSpPr>
      <dsp:spPr>
        <a:xfrm rot="10800000">
          <a:off x="1032788" y="4910321"/>
          <a:ext cx="3564290" cy="5400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4" tIns="91440" rIns="170688" bIns="91440" numCol="1" spcCol="1270" anchor="ctr" anchorCtr="0">
          <a:noAutofit/>
        </a:bodyPr>
        <a:lstStyle/>
        <a:p>
          <a:pPr lvl="0" algn="ctr" defTabSz="1066800" rtl="0">
            <a:lnSpc>
              <a:spcPct val="90000"/>
            </a:lnSpc>
            <a:spcBef>
              <a:spcPct val="0"/>
            </a:spcBef>
            <a:spcAft>
              <a:spcPct val="35000"/>
            </a:spcAft>
          </a:pPr>
          <a:r>
            <a:rPr lang="en-CA" sz="2400" kern="1200" dirty="0" smtClean="0"/>
            <a:t>Iran</a:t>
          </a:r>
          <a:endParaRPr lang="en-CA" sz="2400" kern="1200" dirty="0"/>
        </a:p>
      </dsp:txBody>
      <dsp:txXfrm rot="10800000">
        <a:off x="1167804" y="4910321"/>
        <a:ext cx="3429274" cy="540066"/>
      </dsp:txXfrm>
    </dsp:sp>
    <dsp:sp modelId="{657F9BF4-38D9-44D5-9A91-467F4633A977}">
      <dsp:nvSpPr>
        <dsp:cNvPr id="0" name=""/>
        <dsp:cNvSpPr/>
      </dsp:nvSpPr>
      <dsp:spPr>
        <a:xfrm>
          <a:off x="762755" y="4910321"/>
          <a:ext cx="540066" cy="540066"/>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37000" r="-3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41B4B-F091-4CB9-A482-E623FCB022F6}">
      <dsp:nvSpPr>
        <dsp:cNvPr id="0" name=""/>
        <dsp:cNvSpPr/>
      </dsp:nvSpPr>
      <dsp:spPr>
        <a:xfrm>
          <a:off x="0" y="0"/>
          <a:ext cx="4842501" cy="4842501"/>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47D3C-811E-4F4B-892B-62B33B1C57E8}">
      <dsp:nvSpPr>
        <dsp:cNvPr id="0" name=""/>
        <dsp:cNvSpPr/>
      </dsp:nvSpPr>
      <dsp:spPr>
        <a:xfrm>
          <a:off x="2421250" y="0"/>
          <a:ext cx="7177780" cy="484250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CA" sz="1700" b="0" i="0" kern="1200" smtClean="0"/>
            <a:t>Dissatisfaction with the rule of governments</a:t>
          </a:r>
          <a:endParaRPr lang="en-CA" sz="1700" kern="1200"/>
        </a:p>
      </dsp:txBody>
      <dsp:txXfrm>
        <a:off x="2421250" y="0"/>
        <a:ext cx="7177780" cy="484249"/>
      </dsp:txXfrm>
    </dsp:sp>
    <dsp:sp modelId="{7CF3D85A-B4BA-4CE3-B3ED-A29533BF451B}">
      <dsp:nvSpPr>
        <dsp:cNvPr id="0" name=""/>
        <dsp:cNvSpPr/>
      </dsp:nvSpPr>
      <dsp:spPr>
        <a:xfrm>
          <a:off x="363187" y="484249"/>
          <a:ext cx="4116126" cy="4116126"/>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37F3A-E7AB-4F7F-9DC1-D7ED99887133}">
      <dsp:nvSpPr>
        <dsp:cNvPr id="0" name=""/>
        <dsp:cNvSpPr/>
      </dsp:nvSpPr>
      <dsp:spPr>
        <a:xfrm>
          <a:off x="2421250" y="484249"/>
          <a:ext cx="7177780" cy="4116126"/>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CA" sz="1700" b="0" i="0" kern="1200" dirty="0" smtClean="0"/>
            <a:t>Inequality (income) and Poverty</a:t>
          </a:r>
          <a:endParaRPr lang="en-CA" sz="1700" kern="1200" dirty="0"/>
        </a:p>
      </dsp:txBody>
      <dsp:txXfrm>
        <a:off x="2421250" y="484249"/>
        <a:ext cx="7177780" cy="484249"/>
      </dsp:txXfrm>
    </dsp:sp>
    <dsp:sp modelId="{EBC0E343-135F-4C3F-AA1A-1C5A4A9E3695}">
      <dsp:nvSpPr>
        <dsp:cNvPr id="0" name=""/>
        <dsp:cNvSpPr/>
      </dsp:nvSpPr>
      <dsp:spPr>
        <a:xfrm>
          <a:off x="726374" y="968498"/>
          <a:ext cx="3389752" cy="338975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CE67E-FB28-43A0-ADE2-86D87D04DDDE}">
      <dsp:nvSpPr>
        <dsp:cNvPr id="0" name=""/>
        <dsp:cNvSpPr/>
      </dsp:nvSpPr>
      <dsp:spPr>
        <a:xfrm>
          <a:off x="2421250" y="968498"/>
          <a:ext cx="7177780" cy="338975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CA" sz="1700" b="0" i="0" kern="1200" smtClean="0"/>
            <a:t>Dictators/absolute monarchs</a:t>
          </a:r>
          <a:endParaRPr lang="en-CA" sz="1700" kern="1200"/>
        </a:p>
      </dsp:txBody>
      <dsp:txXfrm>
        <a:off x="2421250" y="968498"/>
        <a:ext cx="7177780" cy="484249"/>
      </dsp:txXfrm>
    </dsp:sp>
    <dsp:sp modelId="{DDCFD000-553A-463F-8DBE-385BA7482523}">
      <dsp:nvSpPr>
        <dsp:cNvPr id="0" name=""/>
        <dsp:cNvSpPr/>
      </dsp:nvSpPr>
      <dsp:spPr>
        <a:xfrm>
          <a:off x="1089561" y="1452748"/>
          <a:ext cx="2663377" cy="266337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D0BFE-A254-43EA-8A2C-0BA14450670E}">
      <dsp:nvSpPr>
        <dsp:cNvPr id="0" name=""/>
        <dsp:cNvSpPr/>
      </dsp:nvSpPr>
      <dsp:spPr>
        <a:xfrm>
          <a:off x="2421250" y="1452748"/>
          <a:ext cx="7177780" cy="266337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CA" sz="1700" b="0" i="0" kern="1200" smtClean="0"/>
            <a:t>Human rights violations</a:t>
          </a:r>
          <a:endParaRPr lang="en-CA" sz="1700" kern="1200"/>
        </a:p>
      </dsp:txBody>
      <dsp:txXfrm>
        <a:off x="2421250" y="1452748"/>
        <a:ext cx="7177780" cy="484254"/>
      </dsp:txXfrm>
    </dsp:sp>
    <dsp:sp modelId="{6D6C3989-BA4F-4069-957E-61B32F0DED6B}">
      <dsp:nvSpPr>
        <dsp:cNvPr id="0" name=""/>
        <dsp:cNvSpPr/>
      </dsp:nvSpPr>
      <dsp:spPr>
        <a:xfrm>
          <a:off x="1452751" y="1937002"/>
          <a:ext cx="1936998" cy="193699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A4831-E988-471A-839E-24154F08DA94}">
      <dsp:nvSpPr>
        <dsp:cNvPr id="0" name=""/>
        <dsp:cNvSpPr/>
      </dsp:nvSpPr>
      <dsp:spPr>
        <a:xfrm>
          <a:off x="2421250" y="1937002"/>
          <a:ext cx="7177780" cy="193699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CA" sz="1700" b="0" i="0" kern="1200" smtClean="0"/>
            <a:t>Political corruption</a:t>
          </a:r>
          <a:endParaRPr lang="en-CA" sz="1700" kern="1200"/>
        </a:p>
      </dsp:txBody>
      <dsp:txXfrm>
        <a:off x="2421250" y="1937002"/>
        <a:ext cx="7177780" cy="484249"/>
      </dsp:txXfrm>
    </dsp:sp>
    <dsp:sp modelId="{BBB518B7-DF21-4B46-9474-5A5C40FCE933}">
      <dsp:nvSpPr>
        <dsp:cNvPr id="0" name=""/>
        <dsp:cNvSpPr/>
      </dsp:nvSpPr>
      <dsp:spPr>
        <a:xfrm>
          <a:off x="1815938" y="2421251"/>
          <a:ext cx="1210623" cy="121062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3D1ED-AB91-4C04-B139-FF8EDA11946D}">
      <dsp:nvSpPr>
        <dsp:cNvPr id="0" name=""/>
        <dsp:cNvSpPr/>
      </dsp:nvSpPr>
      <dsp:spPr>
        <a:xfrm>
          <a:off x="2421250" y="2421251"/>
          <a:ext cx="7177780" cy="121062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CA" sz="1700" b="0" i="0" kern="1200" smtClean="0"/>
            <a:t>Economic decline</a:t>
          </a:r>
          <a:endParaRPr lang="en-CA" sz="1700" kern="1200"/>
        </a:p>
      </dsp:txBody>
      <dsp:txXfrm>
        <a:off x="2421250" y="2421251"/>
        <a:ext cx="7177780" cy="484249"/>
      </dsp:txXfrm>
    </dsp:sp>
    <dsp:sp modelId="{134B70B9-7BC8-49F4-A0BD-E67626B4F669}">
      <dsp:nvSpPr>
        <dsp:cNvPr id="0" name=""/>
        <dsp:cNvSpPr/>
      </dsp:nvSpPr>
      <dsp:spPr>
        <a:xfrm>
          <a:off x="2179125" y="2905501"/>
          <a:ext cx="484249" cy="48424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1AAD3-4B9B-4297-AE53-01A710DAC021}">
      <dsp:nvSpPr>
        <dsp:cNvPr id="0" name=""/>
        <dsp:cNvSpPr/>
      </dsp:nvSpPr>
      <dsp:spPr>
        <a:xfrm>
          <a:off x="2421250" y="2905501"/>
          <a:ext cx="7177780" cy="48424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CA" sz="1700" b="0" i="0" kern="1200" dirty="0" smtClean="0"/>
            <a:t>Large % of educated and dissatisfied youth in the population</a:t>
          </a:r>
          <a:endParaRPr lang="en-CA" sz="1700" kern="1200" dirty="0"/>
        </a:p>
      </dsp:txBody>
      <dsp:txXfrm>
        <a:off x="2421250" y="2905501"/>
        <a:ext cx="7177780" cy="484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94889-EA50-43C4-BA52-CB4E89F130F8}">
      <dsp:nvSpPr>
        <dsp:cNvPr id="0" name=""/>
        <dsp:cNvSpPr/>
      </dsp:nvSpPr>
      <dsp:spPr>
        <a:xfrm rot="5400000">
          <a:off x="6354238" y="-3595775"/>
          <a:ext cx="950325" cy="838439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smtClean="0"/>
            <a:t>Millions of people</a:t>
          </a:r>
          <a:endParaRPr lang="en-CA" sz="1600" kern="1200" dirty="0"/>
        </a:p>
        <a:p>
          <a:pPr marL="171450" lvl="1" indent="-171450" algn="l" defTabSz="711200">
            <a:lnSpc>
              <a:spcPct val="90000"/>
            </a:lnSpc>
            <a:spcBef>
              <a:spcPct val="0"/>
            </a:spcBef>
            <a:spcAft>
              <a:spcPct val="15000"/>
            </a:spcAft>
            <a:buChar char="••"/>
          </a:pPr>
          <a:r>
            <a:rPr lang="en-CA" sz="1600" kern="1200" dirty="0" smtClean="0"/>
            <a:t>Variety of religions and socio-economic status</a:t>
          </a:r>
          <a:endParaRPr lang="en-CA" sz="1600" kern="1200" dirty="0"/>
        </a:p>
      </dsp:txBody>
      <dsp:txXfrm rot="-5400000">
        <a:off x="2637202" y="167652"/>
        <a:ext cx="8338007" cy="857543"/>
      </dsp:txXfrm>
    </dsp:sp>
    <dsp:sp modelId="{3EF51AF7-F356-4D61-B85A-C17001A09D21}">
      <dsp:nvSpPr>
        <dsp:cNvPr id="0" name=""/>
        <dsp:cNvSpPr/>
      </dsp:nvSpPr>
      <dsp:spPr>
        <a:xfrm>
          <a:off x="0" y="2469"/>
          <a:ext cx="2637202" cy="11879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CA" sz="5000" kern="1200" dirty="0" smtClean="0"/>
            <a:t>Who?</a:t>
          </a:r>
          <a:endParaRPr lang="en-CA" sz="5000" kern="1200" dirty="0"/>
        </a:p>
      </dsp:txBody>
      <dsp:txXfrm>
        <a:off x="57989" y="60458"/>
        <a:ext cx="2521224" cy="1071929"/>
      </dsp:txXfrm>
    </dsp:sp>
    <dsp:sp modelId="{5558886C-F2A2-4827-93F5-65133ACCDC6C}">
      <dsp:nvSpPr>
        <dsp:cNvPr id="0" name=""/>
        <dsp:cNvSpPr/>
      </dsp:nvSpPr>
      <dsp:spPr>
        <a:xfrm rot="5400000">
          <a:off x="6470278" y="-2210482"/>
          <a:ext cx="996967" cy="810841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smtClean="0"/>
            <a:t>State of emergency laws, political censorship, police brutality, corruption, unemployment, low wages, expensive food, no elections (fraud) or freedom of speech</a:t>
          </a:r>
          <a:endParaRPr lang="en-CA" sz="1600" kern="1200" dirty="0"/>
        </a:p>
      </dsp:txBody>
      <dsp:txXfrm rot="-5400000">
        <a:off x="2914553" y="1393911"/>
        <a:ext cx="8059749" cy="899631"/>
      </dsp:txXfrm>
    </dsp:sp>
    <dsp:sp modelId="{8ED4D9E3-5053-4D57-B3D5-23B3D90E9B19}">
      <dsp:nvSpPr>
        <dsp:cNvPr id="0" name=""/>
        <dsp:cNvSpPr/>
      </dsp:nvSpPr>
      <dsp:spPr>
        <a:xfrm>
          <a:off x="0" y="1249772"/>
          <a:ext cx="2914553" cy="11879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CA" sz="5000" kern="1200" dirty="0" smtClean="0"/>
            <a:t>Why?</a:t>
          </a:r>
          <a:endParaRPr lang="en-CA" sz="5000" kern="1200" dirty="0"/>
        </a:p>
      </dsp:txBody>
      <dsp:txXfrm>
        <a:off x="57989" y="1307761"/>
        <a:ext cx="2798575" cy="1071929"/>
      </dsp:txXfrm>
    </dsp:sp>
    <dsp:sp modelId="{653DE6DB-F43B-4F9C-8281-EDAA4E0F801D}">
      <dsp:nvSpPr>
        <dsp:cNvPr id="0" name=""/>
        <dsp:cNvSpPr/>
      </dsp:nvSpPr>
      <dsp:spPr>
        <a:xfrm rot="5400000">
          <a:off x="6287917" y="-1168644"/>
          <a:ext cx="950325" cy="851934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smtClean="0"/>
            <a:t>Civil disobedience, civil resistance, demonstrations, riots, trikes, online activism, self-immolation</a:t>
          </a:r>
          <a:endParaRPr lang="en-CA" sz="1600" kern="1200" dirty="0"/>
        </a:p>
        <a:p>
          <a:pPr marL="171450" lvl="1" indent="-171450" algn="l" defTabSz="711200">
            <a:lnSpc>
              <a:spcPct val="90000"/>
            </a:lnSpc>
            <a:spcBef>
              <a:spcPct val="0"/>
            </a:spcBef>
            <a:spcAft>
              <a:spcPct val="15000"/>
            </a:spcAft>
            <a:buChar char="••"/>
          </a:pPr>
          <a:r>
            <a:rPr lang="en-CA" sz="1600" kern="1200" dirty="0" smtClean="0"/>
            <a:t>Gov’t responded with brutality (live ammunition), torture, beatings, arrests</a:t>
          </a:r>
          <a:endParaRPr lang="en-CA" sz="1600" kern="1200" dirty="0"/>
        </a:p>
      </dsp:txBody>
      <dsp:txXfrm rot="-5400000">
        <a:off x="2503407" y="2662257"/>
        <a:ext cx="8472955" cy="857543"/>
      </dsp:txXfrm>
    </dsp:sp>
    <dsp:sp modelId="{E128FDCD-5F88-4F18-B565-320B17C39FB1}">
      <dsp:nvSpPr>
        <dsp:cNvPr id="0" name=""/>
        <dsp:cNvSpPr/>
      </dsp:nvSpPr>
      <dsp:spPr>
        <a:xfrm>
          <a:off x="0" y="2497075"/>
          <a:ext cx="2503406" cy="11879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CA" sz="5000" kern="1200" dirty="0" smtClean="0"/>
            <a:t>How?</a:t>
          </a:r>
          <a:endParaRPr lang="en-CA" sz="5000" kern="1200" dirty="0"/>
        </a:p>
      </dsp:txBody>
      <dsp:txXfrm>
        <a:off x="57989" y="2555064"/>
        <a:ext cx="2387428" cy="1071929"/>
      </dsp:txXfrm>
    </dsp:sp>
    <dsp:sp modelId="{67E7DD58-F947-4AAC-8B48-7EDD80296B52}">
      <dsp:nvSpPr>
        <dsp:cNvPr id="0" name=""/>
        <dsp:cNvSpPr/>
      </dsp:nvSpPr>
      <dsp:spPr>
        <a:xfrm rot="5400000">
          <a:off x="7021371" y="810550"/>
          <a:ext cx="950325" cy="705556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smtClean="0"/>
            <a:t>Overthrow of Mubarak (leader)</a:t>
          </a:r>
          <a:endParaRPr lang="en-CA" sz="1600" kern="1200" dirty="0"/>
        </a:p>
        <a:p>
          <a:pPr marL="171450" lvl="1" indent="-171450" algn="l" defTabSz="711200">
            <a:lnSpc>
              <a:spcPct val="90000"/>
            </a:lnSpc>
            <a:spcBef>
              <a:spcPct val="0"/>
            </a:spcBef>
            <a:spcAft>
              <a:spcPct val="15000"/>
            </a:spcAft>
            <a:buChar char="••"/>
          </a:pPr>
          <a:r>
            <a:rPr lang="en-CA" sz="1600" kern="1200" dirty="0" smtClean="0"/>
            <a:t>Lifted state of emergency, armed forces took over</a:t>
          </a:r>
          <a:endParaRPr lang="en-CA" sz="1600" kern="1200" dirty="0"/>
        </a:p>
        <a:p>
          <a:pPr marL="171450" lvl="1" indent="-171450" algn="l" defTabSz="711200">
            <a:lnSpc>
              <a:spcPct val="90000"/>
            </a:lnSpc>
            <a:spcBef>
              <a:spcPct val="0"/>
            </a:spcBef>
            <a:spcAft>
              <a:spcPct val="15000"/>
            </a:spcAft>
            <a:buChar char="••"/>
          </a:pPr>
          <a:r>
            <a:rPr lang="en-CA" sz="1600" kern="1200" dirty="0" smtClean="0"/>
            <a:t>Democratic elections -&gt; </a:t>
          </a:r>
          <a:r>
            <a:rPr lang="en-CA" sz="1600" kern="1200" dirty="0" err="1" smtClean="0"/>
            <a:t>Morsi</a:t>
          </a:r>
          <a:r>
            <a:rPr lang="en-CA" sz="1600" kern="1200" dirty="0" smtClean="0"/>
            <a:t>… overthrown…. Ongoing civil unrest</a:t>
          </a:r>
          <a:endParaRPr lang="en-CA" sz="1600" kern="1200" dirty="0"/>
        </a:p>
      </dsp:txBody>
      <dsp:txXfrm rot="-5400000">
        <a:off x="3968753" y="3909560"/>
        <a:ext cx="7009171" cy="857543"/>
      </dsp:txXfrm>
    </dsp:sp>
    <dsp:sp modelId="{BB7A100E-3CFA-4B00-8F3F-EE3311B8D28B}">
      <dsp:nvSpPr>
        <dsp:cNvPr id="0" name=""/>
        <dsp:cNvSpPr/>
      </dsp:nvSpPr>
      <dsp:spPr>
        <a:xfrm>
          <a:off x="0" y="3744377"/>
          <a:ext cx="3968753" cy="11879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CA" sz="5000" kern="1200" dirty="0" smtClean="0"/>
            <a:t>Outcome:</a:t>
          </a:r>
          <a:endParaRPr lang="en-CA" sz="5000" kern="1200" dirty="0"/>
        </a:p>
      </dsp:txBody>
      <dsp:txXfrm>
        <a:off x="57989" y="3802366"/>
        <a:ext cx="3852775" cy="107192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5/12/2014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5/12/2014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0622-75E4-48B8-A617-5428CA5926CE}"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FF0622-75E4-48B8-A617-5428CA5926CE}" type="datetimeFigureOut">
              <a:rPr lang="en-US" smtClean="0"/>
              <a:t>5/12/2014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t>5/12/2014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youtube.com/watch?v=hapPFY8tvz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1017" y="755813"/>
            <a:ext cx="8825658" cy="1441753"/>
          </a:xfrm>
        </p:spPr>
        <p:txBody>
          <a:bodyPr/>
          <a:lstStyle/>
          <a:p>
            <a:r>
              <a:rPr lang="en-US" dirty="0" smtClean="0"/>
              <a:t>The Arab Spring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352" y="2659740"/>
            <a:ext cx="8023323" cy="3840480"/>
          </a:xfrm>
          <a:prstGeom prst="rect">
            <a:avLst/>
          </a:prstGeom>
        </p:spPr>
      </p:pic>
    </p:spTree>
    <p:extLst>
      <p:ext uri="{BB962C8B-B14F-4D97-AF65-F5344CB8AC3E}">
        <p14:creationId xmlns:p14="http://schemas.microsoft.com/office/powerpoint/2010/main" val="400544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Revolution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7538517"/>
              </p:ext>
            </p:extLst>
          </p:nvPr>
        </p:nvGraphicFramePr>
        <p:xfrm>
          <a:off x="605307" y="1416676"/>
          <a:ext cx="11024316" cy="4934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597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408978"/>
            <a:ext cx="8946541" cy="4195481"/>
          </a:xfrm>
        </p:spPr>
        <p:txBody>
          <a:bodyPr/>
          <a:lstStyle/>
          <a:p>
            <a:r>
              <a:rPr lang="en-CA" dirty="0" smtClean="0"/>
              <a:t>“</a:t>
            </a:r>
            <a:r>
              <a:rPr lang="en-CA" dirty="0"/>
              <a:t>We use Facebook to schedule the protests” an Arab Spring activist from Egypt announced “and [we use] Twitter to coordinate, and YouTube to tell the world.” </a:t>
            </a:r>
            <a:endParaRPr lang="en-CA" dirty="0" smtClean="0"/>
          </a:p>
          <a:p>
            <a:r>
              <a:rPr lang="en-CA" dirty="0" smtClean="0"/>
              <a:t>Distribution of information: uncensored</a:t>
            </a:r>
            <a:endParaRPr lang="en-CA" dirty="0"/>
          </a:p>
        </p:txBody>
      </p:sp>
      <p:sp>
        <p:nvSpPr>
          <p:cNvPr id="4" name="Title 3"/>
          <p:cNvSpPr>
            <a:spLocks noGrp="1"/>
          </p:cNvSpPr>
          <p:nvPr>
            <p:ph type="title"/>
          </p:nvPr>
        </p:nvSpPr>
        <p:spPr>
          <a:xfrm>
            <a:off x="1103312" y="439839"/>
            <a:ext cx="9404723" cy="1400530"/>
          </a:xfrm>
        </p:spPr>
        <p:txBody>
          <a:bodyPr/>
          <a:lstStyle/>
          <a:p>
            <a:r>
              <a:rPr lang="en-CA" dirty="0" smtClean="0"/>
              <a:t>Role of Social Media</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492" y="2412824"/>
            <a:ext cx="2133600" cy="1590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690" y="3220153"/>
            <a:ext cx="3137615" cy="222770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12" y="3506718"/>
            <a:ext cx="2941168" cy="29411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2583" y="3999416"/>
            <a:ext cx="3866361" cy="257418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1710" y="439839"/>
            <a:ext cx="802088" cy="80208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3797" y="431118"/>
            <a:ext cx="810809" cy="81080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4607" y="426960"/>
            <a:ext cx="826258" cy="826258"/>
          </a:xfrm>
          <a:prstGeom prst="rect">
            <a:avLst/>
          </a:prstGeom>
        </p:spPr>
      </p:pic>
    </p:spTree>
    <p:extLst>
      <p:ext uri="{BB962C8B-B14F-4D97-AF65-F5344CB8AC3E}">
        <p14:creationId xmlns:p14="http://schemas.microsoft.com/office/powerpoint/2010/main" val="217713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Square”</a:t>
            </a:r>
            <a:endParaRPr lang="en-CA" dirty="0"/>
          </a:p>
        </p:txBody>
      </p:sp>
      <p:sp>
        <p:nvSpPr>
          <p:cNvPr id="3" name="Content Placeholder 2"/>
          <p:cNvSpPr>
            <a:spLocks noGrp="1"/>
          </p:cNvSpPr>
          <p:nvPr>
            <p:ph idx="1"/>
          </p:nvPr>
        </p:nvSpPr>
        <p:spPr>
          <a:xfrm>
            <a:off x="1013160" y="1497883"/>
            <a:ext cx="8946541" cy="4195481"/>
          </a:xfrm>
        </p:spPr>
        <p:txBody>
          <a:bodyPr/>
          <a:lstStyle/>
          <a:p>
            <a:r>
              <a:rPr lang="en-CA" dirty="0" err="1" smtClean="0"/>
              <a:t>Tahrir</a:t>
            </a:r>
            <a:r>
              <a:rPr lang="en-CA" dirty="0" smtClean="0"/>
              <a:t> Square in Cairo= where many demonstrations took place</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80" y="2701833"/>
            <a:ext cx="3835973" cy="30815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684" y="2238979"/>
            <a:ext cx="6010913" cy="4007275"/>
          </a:xfrm>
          <a:prstGeom prst="rect">
            <a:avLst/>
          </a:prstGeom>
        </p:spPr>
      </p:pic>
    </p:spTree>
    <p:extLst>
      <p:ext uri="{BB962C8B-B14F-4D97-AF65-F5344CB8AC3E}">
        <p14:creationId xmlns:p14="http://schemas.microsoft.com/office/powerpoint/2010/main" val="1716158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4949" y="3169444"/>
            <a:ext cx="3567409" cy="29995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224" y="452718"/>
            <a:ext cx="3379515" cy="24450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780" y="284609"/>
            <a:ext cx="5905500" cy="5438775"/>
          </a:xfrm>
          <a:prstGeom prst="rect">
            <a:avLst/>
          </a:prstGeom>
        </p:spPr>
      </p:pic>
    </p:spTree>
    <p:extLst>
      <p:ext uri="{BB962C8B-B14F-4D97-AF65-F5344CB8AC3E}">
        <p14:creationId xmlns:p14="http://schemas.microsoft.com/office/powerpoint/2010/main" val="4284308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5648" y="126123"/>
            <a:ext cx="8718661" cy="6538996"/>
          </a:xfrm>
        </p:spPr>
      </p:pic>
    </p:spTree>
    <p:extLst>
      <p:ext uri="{BB962C8B-B14F-4D97-AF65-F5344CB8AC3E}">
        <p14:creationId xmlns:p14="http://schemas.microsoft.com/office/powerpoint/2010/main" val="3731562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“Can’t Take Our Freedom”</a:t>
            </a:r>
            <a:endParaRPr lang="en-CA" dirty="0"/>
          </a:p>
        </p:txBody>
      </p:sp>
      <p:sp>
        <p:nvSpPr>
          <p:cNvPr id="3" name="Content Placeholder 2"/>
          <p:cNvSpPr>
            <a:spLocks noGrp="1"/>
          </p:cNvSpPr>
          <p:nvPr>
            <p:ph idx="1"/>
          </p:nvPr>
        </p:nvSpPr>
        <p:spPr>
          <a:xfrm>
            <a:off x="1335132" y="1344580"/>
            <a:ext cx="8946541" cy="4195481"/>
          </a:xfrm>
        </p:spPr>
        <p:txBody>
          <a:bodyPr/>
          <a:lstStyle/>
          <a:p>
            <a:r>
              <a:rPr lang="en-CA" dirty="0" smtClean="0"/>
              <a:t>By Khaled M. feat. </a:t>
            </a:r>
            <a:r>
              <a:rPr lang="en-CA" dirty="0" err="1" smtClean="0"/>
              <a:t>Lowkey</a:t>
            </a:r>
            <a:endParaRPr lang="en-CA"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188" y="1970296"/>
            <a:ext cx="6302934" cy="4461627"/>
          </a:xfrm>
          <a:prstGeom prst="rect">
            <a:avLst/>
          </a:prstGeom>
        </p:spPr>
      </p:pic>
    </p:spTree>
    <p:extLst>
      <p:ext uri="{BB962C8B-B14F-4D97-AF65-F5344CB8AC3E}">
        <p14:creationId xmlns:p14="http://schemas.microsoft.com/office/powerpoint/2010/main" val="376715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083" y="195140"/>
            <a:ext cx="9404723" cy="1400530"/>
          </a:xfrm>
        </p:spPr>
        <p:txBody>
          <a:bodyPr/>
          <a:lstStyle/>
          <a:p>
            <a:r>
              <a:rPr lang="en-CA" sz="4400" b="1" dirty="0" smtClean="0">
                <a:effectLst>
                  <a:outerShdw blurRad="38100" dist="38100" dir="2700000" algn="tl">
                    <a:srgbClr val="000000">
                      <a:alpha val="43137"/>
                    </a:srgbClr>
                  </a:outerShdw>
                </a:effectLst>
              </a:rPr>
              <a:t>“The Square”</a:t>
            </a:r>
            <a:endParaRPr lang="en-CA" sz="44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7446" y="1867437"/>
            <a:ext cx="3074552" cy="45571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25" y="563301"/>
            <a:ext cx="3615361" cy="2407830"/>
          </a:xfrm>
          <a:prstGeom prst="rect">
            <a:avLst/>
          </a:prstGeom>
        </p:spPr>
      </p:pic>
      <p:sp>
        <p:nvSpPr>
          <p:cNvPr id="6" name="TextBox 5"/>
          <p:cNvSpPr txBox="1"/>
          <p:nvPr/>
        </p:nvSpPr>
        <p:spPr>
          <a:xfrm>
            <a:off x="2260903" y="1101467"/>
            <a:ext cx="3885922" cy="369332"/>
          </a:xfrm>
          <a:prstGeom prst="rect">
            <a:avLst/>
          </a:prstGeom>
          <a:noFill/>
        </p:spPr>
        <p:txBody>
          <a:bodyPr wrap="square" rtlCol="0">
            <a:spAutoFit/>
          </a:bodyPr>
          <a:lstStyle/>
          <a:p>
            <a:r>
              <a:rPr lang="en-CA" b="1" dirty="0" smtClean="0">
                <a:solidFill>
                  <a:srgbClr val="FFC000"/>
                </a:solidFill>
              </a:rPr>
              <a:t>Directed by </a:t>
            </a:r>
            <a:r>
              <a:rPr lang="en-CA" b="1" dirty="0" err="1" smtClean="0">
                <a:solidFill>
                  <a:srgbClr val="FFC000"/>
                </a:solidFill>
              </a:rPr>
              <a:t>Jehane</a:t>
            </a:r>
            <a:r>
              <a:rPr lang="en-CA" b="1" dirty="0" smtClean="0">
                <a:solidFill>
                  <a:srgbClr val="FFC000"/>
                </a:solidFill>
              </a:rPr>
              <a:t> </a:t>
            </a:r>
            <a:r>
              <a:rPr lang="en-CA" b="1" dirty="0" err="1" smtClean="0">
                <a:solidFill>
                  <a:srgbClr val="FFC000"/>
                </a:solidFill>
              </a:rPr>
              <a:t>Noujaim</a:t>
            </a:r>
            <a:endParaRPr lang="en-CA" b="1" dirty="0">
              <a:solidFill>
                <a:srgbClr val="FFC000"/>
              </a:solidFill>
            </a:endParaRPr>
          </a:p>
        </p:txBody>
      </p:sp>
      <p:sp>
        <p:nvSpPr>
          <p:cNvPr id="3" name="TextBox 2"/>
          <p:cNvSpPr txBox="1"/>
          <p:nvPr/>
        </p:nvSpPr>
        <p:spPr>
          <a:xfrm>
            <a:off x="5087155" y="3425780"/>
            <a:ext cx="4816699" cy="2554545"/>
          </a:xfrm>
          <a:prstGeom prst="rect">
            <a:avLst/>
          </a:prstGeom>
          <a:noFill/>
        </p:spPr>
        <p:txBody>
          <a:bodyPr wrap="square" rtlCol="0">
            <a:spAutoFit/>
          </a:bodyPr>
          <a:lstStyle/>
          <a:p>
            <a:r>
              <a:rPr lang="en-CA" sz="2000" dirty="0" smtClean="0"/>
              <a:t>“This </a:t>
            </a:r>
            <a:r>
              <a:rPr lang="en-CA" sz="2000" dirty="0"/>
              <a:t>film was born from the square, so each person on the film crew came from the square and were protesters first. Each person on the crew was shot at, tear gassed, injured or arrested. Most have had their cameras confiscated, or smashed and footage stolen</a:t>
            </a:r>
            <a:r>
              <a:rPr lang="en-CA" sz="2000" dirty="0" smtClean="0"/>
              <a:t>.”</a:t>
            </a:r>
            <a:endParaRPr lang="en-CA" sz="2000" dirty="0"/>
          </a:p>
        </p:txBody>
      </p:sp>
    </p:spTree>
    <p:extLst>
      <p:ext uri="{BB962C8B-B14F-4D97-AF65-F5344CB8AC3E}">
        <p14:creationId xmlns:p14="http://schemas.microsoft.com/office/powerpoint/2010/main" val="2693133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4540"/>
          <a:stretch/>
        </p:blipFill>
        <p:spPr>
          <a:xfrm>
            <a:off x="646111" y="452718"/>
            <a:ext cx="10611883" cy="256289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1" y="3257551"/>
            <a:ext cx="10625038" cy="2731126"/>
          </a:xfrm>
          <a:prstGeom prst="rect">
            <a:avLst/>
          </a:prstGeom>
        </p:spPr>
      </p:pic>
    </p:spTree>
    <p:extLst>
      <p:ext uri="{BB962C8B-B14F-4D97-AF65-F5344CB8AC3E}">
        <p14:creationId xmlns:p14="http://schemas.microsoft.com/office/powerpoint/2010/main" val="1366900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830" y="452718"/>
            <a:ext cx="11485951" cy="5532784"/>
          </a:xfrm>
        </p:spPr>
      </p:pic>
    </p:spTree>
    <p:extLst>
      <p:ext uri="{BB962C8B-B14F-4D97-AF65-F5344CB8AC3E}">
        <p14:creationId xmlns:p14="http://schemas.microsoft.com/office/powerpoint/2010/main" val="3869975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004552"/>
            <a:ext cx="10668790" cy="4652459"/>
          </a:xfrm>
        </p:spPr>
      </p:pic>
    </p:spTree>
    <p:extLst>
      <p:ext uri="{BB962C8B-B14F-4D97-AF65-F5344CB8AC3E}">
        <p14:creationId xmlns:p14="http://schemas.microsoft.com/office/powerpoint/2010/main" val="3541284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02" y="623083"/>
            <a:ext cx="10893359" cy="5764403"/>
          </a:xfrm>
        </p:spPr>
      </p:pic>
    </p:spTree>
    <p:extLst>
      <p:ext uri="{BB962C8B-B14F-4D97-AF65-F5344CB8AC3E}">
        <p14:creationId xmlns:p14="http://schemas.microsoft.com/office/powerpoint/2010/main" val="1845938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152983"/>
            <a:ext cx="10723780" cy="4599536"/>
          </a:xfrm>
        </p:spPr>
      </p:pic>
    </p:spTree>
    <p:extLst>
      <p:ext uri="{BB962C8B-B14F-4D97-AF65-F5344CB8AC3E}">
        <p14:creationId xmlns:p14="http://schemas.microsoft.com/office/powerpoint/2010/main" val="1458910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376" y="418957"/>
            <a:ext cx="9404723" cy="1400530"/>
          </a:xfrm>
        </p:spPr>
        <p:txBody>
          <a:bodyPr/>
          <a:lstStyle/>
          <a:p>
            <a:r>
              <a:rPr lang="en-CA" b="1" dirty="0" smtClean="0">
                <a:effectLst>
                  <a:outerShdw blurRad="38100" dist="38100" dir="2700000" algn="tl">
                    <a:srgbClr val="000000">
                      <a:alpha val="43137"/>
                    </a:srgbClr>
                  </a:outerShdw>
                </a:effectLst>
              </a:rPr>
              <a:t>Discussion</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976471" y="2482096"/>
            <a:ext cx="8946541" cy="4195481"/>
          </a:xfrm>
        </p:spPr>
        <p:txBody>
          <a:bodyPr/>
          <a:lstStyle/>
          <a:p>
            <a:r>
              <a:rPr lang="en-CA" dirty="0" smtClean="0"/>
              <a:t>Your thoughts &amp; reactions?</a:t>
            </a:r>
          </a:p>
          <a:p>
            <a:r>
              <a:rPr lang="en-CA" dirty="0" smtClean="0"/>
              <a:t>Questions?</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420" y="1608037"/>
            <a:ext cx="3955773" cy="3955773"/>
          </a:xfrm>
          <a:prstGeom prst="rect">
            <a:avLst/>
          </a:prstGeom>
        </p:spPr>
      </p:pic>
    </p:spTree>
    <p:extLst>
      <p:ext uri="{BB962C8B-B14F-4D97-AF65-F5344CB8AC3E}">
        <p14:creationId xmlns:p14="http://schemas.microsoft.com/office/powerpoint/2010/main" val="2004520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6650" y="1344581"/>
            <a:ext cx="8946541" cy="4195481"/>
          </a:xfrm>
        </p:spPr>
        <p:txBody>
          <a:bodyPr>
            <a:normAutofit lnSpcReduction="10000"/>
          </a:bodyPr>
          <a:lstStyle/>
          <a:p>
            <a:r>
              <a:rPr lang="en-CA" dirty="0"/>
              <a:t> </a:t>
            </a:r>
            <a:r>
              <a:rPr lang="en-CA" sz="2800" dirty="0"/>
              <a:t>“The Egyptian revolution is a dance, it’s a few steps forward, </a:t>
            </a:r>
            <a:r>
              <a:rPr lang="en-CA" sz="2800" dirty="0" smtClean="0"/>
              <a:t>it’s </a:t>
            </a:r>
            <a:r>
              <a:rPr lang="en-CA" sz="2800" dirty="0"/>
              <a:t>a few steps backwards,” says Amer. </a:t>
            </a:r>
            <a:r>
              <a:rPr lang="en-CA" sz="2800" i="1" dirty="0"/>
              <a:t>The Square</a:t>
            </a:r>
            <a:r>
              <a:rPr lang="en-CA" sz="2800" dirty="0"/>
              <a:t>‘s protagonists are in the struggle for the </a:t>
            </a:r>
            <a:r>
              <a:rPr lang="en-CA" sz="2800" dirty="0" err="1"/>
              <a:t>longterm</a:t>
            </a:r>
            <a:r>
              <a:rPr lang="en-CA" sz="2800" dirty="0"/>
              <a:t> and haven’t failed just because their vision of a just, democratic society is not in sight, he says. “We grew up in an Egypt where people felt no agency over their future,” says </a:t>
            </a:r>
            <a:r>
              <a:rPr lang="en-CA" sz="2800" dirty="0" err="1"/>
              <a:t>Noujaim</a:t>
            </a:r>
            <a:r>
              <a:rPr lang="en-CA" sz="2800" dirty="0"/>
              <a:t>, the director. “People power did have an effect. It was a genie that was let out of the bottle.”</a:t>
            </a:r>
          </a:p>
        </p:txBody>
      </p:sp>
    </p:spTree>
    <p:extLst>
      <p:ext uri="{BB962C8B-B14F-4D97-AF65-F5344CB8AC3E}">
        <p14:creationId xmlns:p14="http://schemas.microsoft.com/office/powerpoint/2010/main" val="404730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737" y="811372"/>
            <a:ext cx="8946541" cy="5256725"/>
          </a:xfrm>
        </p:spPr>
        <p:txBody>
          <a:bodyPr>
            <a:normAutofit fontScale="85000" lnSpcReduction="20000"/>
          </a:bodyPr>
          <a:lstStyle/>
          <a:p>
            <a:r>
              <a:rPr lang="en-CA" sz="2800" dirty="0"/>
              <a:t>There is no denying that </a:t>
            </a:r>
            <a:r>
              <a:rPr lang="en-CA" sz="2800" dirty="0" smtClean="0"/>
              <a:t>this is </a:t>
            </a:r>
            <a:r>
              <a:rPr lang="en-CA" sz="2800" dirty="0"/>
              <a:t>a dark moment in Egypt, but as Ahmed Hassan has said, "the revolution is a voice", it has entered into every Egyptian home and there has been a shift of consciousness in the country in people's ability to effect change. The political timeline may not bear the results that many had hoped for Egypt – however, the passion and dedication of the many like Ahmed who were willing to sacrifice their life for the future of their country will never be destroyed and they will continue to fight for that change until it </a:t>
            </a:r>
            <a:r>
              <a:rPr lang="en-CA" sz="2800" dirty="0" smtClean="0"/>
              <a:t>comes.  </a:t>
            </a:r>
          </a:p>
          <a:p>
            <a:r>
              <a:rPr lang="en-CA" sz="2800" dirty="0" smtClean="0"/>
              <a:t>Documenting </a:t>
            </a:r>
            <a:r>
              <a:rPr lang="en-CA" sz="2800" dirty="0"/>
              <a:t>this movement and witnessing the incredible relentlessness of people like Ahmed has only reaffirmed our belief in Margaret Mead's words: "Never doubt that a small group of thoughtful, committed citizens can change the world; indeed, it's the only thing that ever has."</a:t>
            </a:r>
          </a:p>
          <a:p>
            <a:endParaRPr lang="en-CA" dirty="0"/>
          </a:p>
        </p:txBody>
      </p:sp>
    </p:spTree>
    <p:extLst>
      <p:ext uri="{BB962C8B-B14F-4D97-AF65-F5344CB8AC3E}">
        <p14:creationId xmlns:p14="http://schemas.microsoft.com/office/powerpoint/2010/main" val="42867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40" y="452718"/>
            <a:ext cx="9404723" cy="1400530"/>
          </a:xfrm>
        </p:spPr>
        <p:txBody>
          <a:bodyPr/>
          <a:lstStyle/>
          <a:p>
            <a:r>
              <a:rPr lang="en-US" dirty="0" smtClean="0"/>
              <a:t>Put yourself in someone else’s shoes…..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589" y="1498036"/>
            <a:ext cx="5520386" cy="3521626"/>
          </a:xfrm>
          <a:prstGeom prst="rect">
            <a:avLst/>
          </a:prstGeom>
        </p:spPr>
      </p:pic>
      <p:sp>
        <p:nvSpPr>
          <p:cNvPr id="9" name="TextBox 8"/>
          <p:cNvSpPr txBox="1"/>
          <p:nvPr/>
        </p:nvSpPr>
        <p:spPr>
          <a:xfrm>
            <a:off x="1803043" y="5238599"/>
            <a:ext cx="8371267" cy="1477328"/>
          </a:xfrm>
          <a:prstGeom prst="rect">
            <a:avLst/>
          </a:prstGeom>
          <a:noFill/>
        </p:spPr>
        <p:txBody>
          <a:bodyPr wrap="square" rtlCol="0">
            <a:spAutoFit/>
          </a:bodyPr>
          <a:lstStyle/>
          <a:p>
            <a:r>
              <a:rPr lang="en-CA" dirty="0"/>
              <a:t>"Facing the soles of your shoes toward anyone's face, striking them with your shoe soles, or throwing your shoes at them are considered to be grave insults in Arabic cultures. All Arabs regard streets and, by extension, shoe soles as unclean, and view being struck by shoe soles as a form of extreme disrespect."</a:t>
            </a:r>
          </a:p>
        </p:txBody>
      </p:sp>
    </p:spTree>
    <p:extLst>
      <p:ext uri="{BB962C8B-B14F-4D97-AF65-F5344CB8AC3E}">
        <p14:creationId xmlns:p14="http://schemas.microsoft.com/office/powerpoint/2010/main" val="11566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807" y="272414"/>
            <a:ext cx="9404723" cy="1400530"/>
          </a:xfrm>
        </p:spPr>
        <p:txBody>
          <a:bodyPr/>
          <a:lstStyle/>
          <a:p>
            <a:r>
              <a:rPr lang="en-CA" dirty="0" smtClean="0"/>
              <a:t>Countries involved</a:t>
            </a:r>
            <a:endParaRPr lang="en-CA"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08238949"/>
              </p:ext>
            </p:extLst>
          </p:nvPr>
        </p:nvGraphicFramePr>
        <p:xfrm>
          <a:off x="1103311" y="1189717"/>
          <a:ext cx="5428117" cy="5319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921831" y="1325271"/>
            <a:ext cx="5573485" cy="369332"/>
          </a:xfrm>
          <a:prstGeom prst="rect">
            <a:avLst/>
          </a:prstGeom>
          <a:noFill/>
        </p:spPr>
        <p:txBody>
          <a:bodyPr wrap="square" rtlCol="0">
            <a:spAutoFit/>
          </a:bodyPr>
          <a:lstStyle/>
          <a:p>
            <a:r>
              <a:rPr lang="en-CA" dirty="0" smtClean="0"/>
              <a:t>Government overthrown (Jan 2011) </a:t>
            </a:r>
            <a:endParaRPr lang="en-CA" dirty="0"/>
          </a:p>
        </p:txBody>
      </p:sp>
      <p:sp>
        <p:nvSpPr>
          <p:cNvPr id="7" name="TextBox 6"/>
          <p:cNvSpPr txBox="1"/>
          <p:nvPr/>
        </p:nvSpPr>
        <p:spPr>
          <a:xfrm>
            <a:off x="5921830" y="2089967"/>
            <a:ext cx="5573485" cy="369332"/>
          </a:xfrm>
          <a:prstGeom prst="rect">
            <a:avLst/>
          </a:prstGeom>
          <a:noFill/>
        </p:spPr>
        <p:txBody>
          <a:bodyPr wrap="square" rtlCol="0">
            <a:spAutoFit/>
          </a:bodyPr>
          <a:lstStyle/>
          <a:p>
            <a:r>
              <a:rPr lang="en-CA" dirty="0" smtClean="0"/>
              <a:t>Government overthrown (2011, 2013…) </a:t>
            </a:r>
            <a:endParaRPr lang="en-CA" dirty="0"/>
          </a:p>
        </p:txBody>
      </p:sp>
      <p:sp>
        <p:nvSpPr>
          <p:cNvPr id="8" name="TextBox 7"/>
          <p:cNvSpPr txBox="1"/>
          <p:nvPr/>
        </p:nvSpPr>
        <p:spPr>
          <a:xfrm>
            <a:off x="5921828" y="3737048"/>
            <a:ext cx="5573485" cy="369332"/>
          </a:xfrm>
          <a:prstGeom prst="rect">
            <a:avLst/>
          </a:prstGeom>
          <a:noFill/>
        </p:spPr>
        <p:txBody>
          <a:bodyPr wrap="square" rtlCol="0">
            <a:spAutoFit/>
          </a:bodyPr>
          <a:lstStyle/>
          <a:p>
            <a:r>
              <a:rPr lang="en-CA" dirty="0" smtClean="0"/>
              <a:t>Government overthrown (Feb 2012) </a:t>
            </a:r>
            <a:endParaRPr lang="en-CA" dirty="0"/>
          </a:p>
        </p:txBody>
      </p:sp>
      <p:sp>
        <p:nvSpPr>
          <p:cNvPr id="9" name="TextBox 8"/>
          <p:cNvSpPr txBox="1"/>
          <p:nvPr/>
        </p:nvSpPr>
        <p:spPr>
          <a:xfrm>
            <a:off x="5921828" y="5060963"/>
            <a:ext cx="5573485" cy="646331"/>
          </a:xfrm>
          <a:prstGeom prst="rect">
            <a:avLst/>
          </a:prstGeom>
          <a:noFill/>
        </p:spPr>
        <p:txBody>
          <a:bodyPr wrap="square" rtlCol="0">
            <a:spAutoFit/>
          </a:bodyPr>
          <a:lstStyle/>
          <a:p>
            <a:r>
              <a:rPr lang="en-CA" dirty="0" smtClean="0"/>
              <a:t>Ongoing: sustained civil disorder, governmental changes</a:t>
            </a:r>
            <a:endParaRPr lang="en-CA" dirty="0"/>
          </a:p>
        </p:txBody>
      </p:sp>
      <p:sp>
        <p:nvSpPr>
          <p:cNvPr id="10" name="TextBox 9"/>
          <p:cNvSpPr txBox="1"/>
          <p:nvPr/>
        </p:nvSpPr>
        <p:spPr>
          <a:xfrm>
            <a:off x="5921829" y="2929426"/>
            <a:ext cx="5573485" cy="369332"/>
          </a:xfrm>
          <a:prstGeom prst="rect">
            <a:avLst/>
          </a:prstGeom>
          <a:noFill/>
        </p:spPr>
        <p:txBody>
          <a:bodyPr wrap="square" rtlCol="0">
            <a:spAutoFit/>
          </a:bodyPr>
          <a:lstStyle/>
          <a:p>
            <a:r>
              <a:rPr lang="en-CA" dirty="0" smtClean="0"/>
              <a:t>Government overthrown (Aug 2011) </a:t>
            </a:r>
            <a:endParaRPr lang="en-CA" dirty="0"/>
          </a:p>
        </p:txBody>
      </p:sp>
      <p:sp>
        <p:nvSpPr>
          <p:cNvPr id="12" name="TextBox 11"/>
          <p:cNvSpPr txBox="1"/>
          <p:nvPr/>
        </p:nvSpPr>
        <p:spPr>
          <a:xfrm>
            <a:off x="5921828" y="4391841"/>
            <a:ext cx="5573485" cy="369332"/>
          </a:xfrm>
          <a:prstGeom prst="rect">
            <a:avLst/>
          </a:prstGeom>
          <a:noFill/>
        </p:spPr>
        <p:txBody>
          <a:bodyPr wrap="square" rtlCol="0">
            <a:spAutoFit/>
          </a:bodyPr>
          <a:lstStyle/>
          <a:p>
            <a:r>
              <a:rPr lang="en-CA" dirty="0" smtClean="0"/>
              <a:t>Ongoing civil war</a:t>
            </a:r>
            <a:endParaRPr lang="en-CA" dirty="0"/>
          </a:p>
        </p:txBody>
      </p:sp>
      <p:sp>
        <p:nvSpPr>
          <p:cNvPr id="13" name="TextBox 12"/>
          <p:cNvSpPr txBox="1"/>
          <p:nvPr/>
        </p:nvSpPr>
        <p:spPr>
          <a:xfrm>
            <a:off x="5921828" y="6070797"/>
            <a:ext cx="5573485" cy="369332"/>
          </a:xfrm>
          <a:prstGeom prst="rect">
            <a:avLst/>
          </a:prstGeom>
          <a:noFill/>
        </p:spPr>
        <p:txBody>
          <a:bodyPr wrap="square" rtlCol="0">
            <a:spAutoFit/>
          </a:bodyPr>
          <a:lstStyle/>
          <a:p>
            <a:r>
              <a:rPr lang="en-CA" dirty="0" smtClean="0"/>
              <a:t>Major protests</a:t>
            </a:r>
            <a:endParaRPr lang="en-CA" dirty="0"/>
          </a:p>
        </p:txBody>
      </p:sp>
    </p:spTree>
    <p:extLst>
      <p:ext uri="{BB962C8B-B14F-4D97-AF65-F5344CB8AC3E}">
        <p14:creationId xmlns:p14="http://schemas.microsoft.com/office/powerpoint/2010/main" val="3650802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344" y="272414"/>
            <a:ext cx="9404723" cy="1400530"/>
          </a:xfrm>
        </p:spPr>
        <p:txBody>
          <a:bodyPr/>
          <a:lstStyle/>
          <a:p>
            <a:r>
              <a:rPr lang="en-CA" dirty="0" smtClean="0"/>
              <a:t>Countries involved (continued)</a:t>
            </a:r>
            <a:endParaRPr lang="en-CA"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71344"/>
              </p:ext>
            </p:extLst>
          </p:nvPr>
        </p:nvGraphicFramePr>
        <p:xfrm>
          <a:off x="853929" y="1219214"/>
          <a:ext cx="5359835" cy="545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703124" y="1299261"/>
            <a:ext cx="5573485" cy="369332"/>
          </a:xfrm>
          <a:prstGeom prst="rect">
            <a:avLst/>
          </a:prstGeom>
          <a:noFill/>
        </p:spPr>
        <p:txBody>
          <a:bodyPr wrap="square" rtlCol="0">
            <a:spAutoFit/>
          </a:bodyPr>
          <a:lstStyle/>
          <a:p>
            <a:r>
              <a:rPr lang="en-CA" dirty="0" smtClean="0"/>
              <a:t>Protests and governmental changes</a:t>
            </a:r>
            <a:endParaRPr lang="en-CA" dirty="0"/>
          </a:p>
        </p:txBody>
      </p:sp>
      <p:sp>
        <p:nvSpPr>
          <p:cNvPr id="8" name="TextBox 7"/>
          <p:cNvSpPr txBox="1"/>
          <p:nvPr/>
        </p:nvSpPr>
        <p:spPr>
          <a:xfrm>
            <a:off x="5703123" y="2617467"/>
            <a:ext cx="5573485" cy="369332"/>
          </a:xfrm>
          <a:prstGeom prst="rect">
            <a:avLst/>
          </a:prstGeom>
          <a:noFill/>
        </p:spPr>
        <p:txBody>
          <a:bodyPr wrap="square" rtlCol="0">
            <a:spAutoFit/>
          </a:bodyPr>
          <a:lstStyle/>
          <a:p>
            <a:r>
              <a:rPr lang="en-CA" dirty="0" smtClean="0"/>
              <a:t>Major protests</a:t>
            </a:r>
            <a:endParaRPr lang="en-CA" dirty="0"/>
          </a:p>
        </p:txBody>
      </p:sp>
      <p:sp>
        <p:nvSpPr>
          <p:cNvPr id="9" name="TextBox 8"/>
          <p:cNvSpPr txBox="1"/>
          <p:nvPr/>
        </p:nvSpPr>
        <p:spPr>
          <a:xfrm>
            <a:off x="5703122" y="4086093"/>
            <a:ext cx="5573485" cy="369332"/>
          </a:xfrm>
          <a:prstGeom prst="rect">
            <a:avLst/>
          </a:prstGeom>
          <a:noFill/>
        </p:spPr>
        <p:txBody>
          <a:bodyPr wrap="square" rtlCol="0">
            <a:spAutoFit/>
          </a:bodyPr>
          <a:lstStyle/>
          <a:p>
            <a:r>
              <a:rPr lang="en-CA" dirty="0" smtClean="0"/>
              <a:t>Protests and governmental changes</a:t>
            </a:r>
            <a:endParaRPr lang="en-CA" dirty="0"/>
          </a:p>
        </p:txBody>
      </p:sp>
      <p:sp>
        <p:nvSpPr>
          <p:cNvPr id="10" name="TextBox 9"/>
          <p:cNvSpPr txBox="1"/>
          <p:nvPr/>
        </p:nvSpPr>
        <p:spPr>
          <a:xfrm>
            <a:off x="5703123" y="1948583"/>
            <a:ext cx="5573485" cy="369332"/>
          </a:xfrm>
          <a:prstGeom prst="rect">
            <a:avLst/>
          </a:prstGeom>
          <a:noFill/>
        </p:spPr>
        <p:txBody>
          <a:bodyPr wrap="square" rtlCol="0">
            <a:spAutoFit/>
          </a:bodyPr>
          <a:lstStyle/>
          <a:p>
            <a:r>
              <a:rPr lang="en-CA" dirty="0" smtClean="0"/>
              <a:t>Protests and governmental changes</a:t>
            </a:r>
            <a:endParaRPr lang="en-CA" dirty="0"/>
          </a:p>
        </p:txBody>
      </p:sp>
      <p:sp>
        <p:nvSpPr>
          <p:cNvPr id="12" name="TextBox 11"/>
          <p:cNvSpPr txBox="1"/>
          <p:nvPr/>
        </p:nvSpPr>
        <p:spPr>
          <a:xfrm>
            <a:off x="5705519" y="3351780"/>
            <a:ext cx="5573485" cy="369332"/>
          </a:xfrm>
          <a:prstGeom prst="rect">
            <a:avLst/>
          </a:prstGeom>
          <a:noFill/>
        </p:spPr>
        <p:txBody>
          <a:bodyPr wrap="square" rtlCol="0">
            <a:spAutoFit/>
          </a:bodyPr>
          <a:lstStyle/>
          <a:p>
            <a:r>
              <a:rPr lang="en-CA" dirty="0" smtClean="0"/>
              <a:t>Major protests</a:t>
            </a:r>
            <a:endParaRPr lang="en-CA" dirty="0"/>
          </a:p>
        </p:txBody>
      </p:sp>
      <p:sp>
        <p:nvSpPr>
          <p:cNvPr id="11" name="TextBox 10"/>
          <p:cNvSpPr txBox="1"/>
          <p:nvPr/>
        </p:nvSpPr>
        <p:spPr>
          <a:xfrm>
            <a:off x="5703122" y="4803917"/>
            <a:ext cx="5573485" cy="369332"/>
          </a:xfrm>
          <a:prstGeom prst="rect">
            <a:avLst/>
          </a:prstGeom>
          <a:noFill/>
        </p:spPr>
        <p:txBody>
          <a:bodyPr wrap="square" rtlCol="0">
            <a:spAutoFit/>
          </a:bodyPr>
          <a:lstStyle/>
          <a:p>
            <a:r>
              <a:rPr lang="en-CA" dirty="0" smtClean="0"/>
              <a:t>Protests and governmental changes</a:t>
            </a:r>
            <a:endParaRPr lang="en-CA" dirty="0"/>
          </a:p>
        </p:txBody>
      </p:sp>
      <p:sp>
        <p:nvSpPr>
          <p:cNvPr id="13" name="TextBox 12"/>
          <p:cNvSpPr txBox="1"/>
          <p:nvPr/>
        </p:nvSpPr>
        <p:spPr>
          <a:xfrm>
            <a:off x="5703121" y="5521741"/>
            <a:ext cx="5573485" cy="369332"/>
          </a:xfrm>
          <a:prstGeom prst="rect">
            <a:avLst/>
          </a:prstGeom>
          <a:noFill/>
        </p:spPr>
        <p:txBody>
          <a:bodyPr wrap="square" rtlCol="0">
            <a:spAutoFit/>
          </a:bodyPr>
          <a:lstStyle/>
          <a:p>
            <a:r>
              <a:rPr lang="en-CA" dirty="0" smtClean="0"/>
              <a:t>Protests and governmental changes</a:t>
            </a:r>
            <a:endParaRPr lang="en-CA" dirty="0"/>
          </a:p>
        </p:txBody>
      </p:sp>
      <p:sp>
        <p:nvSpPr>
          <p:cNvPr id="14" name="TextBox 13"/>
          <p:cNvSpPr txBox="1"/>
          <p:nvPr/>
        </p:nvSpPr>
        <p:spPr>
          <a:xfrm>
            <a:off x="5703121" y="6190625"/>
            <a:ext cx="5573485" cy="369332"/>
          </a:xfrm>
          <a:prstGeom prst="rect">
            <a:avLst/>
          </a:prstGeom>
          <a:noFill/>
        </p:spPr>
        <p:txBody>
          <a:bodyPr wrap="square" rtlCol="0">
            <a:spAutoFit/>
          </a:bodyPr>
          <a:lstStyle/>
          <a:p>
            <a:r>
              <a:rPr lang="en-CA" dirty="0" smtClean="0"/>
              <a:t>Major protests</a:t>
            </a:r>
            <a:endParaRPr lang="en-CA" dirty="0"/>
          </a:p>
        </p:txBody>
      </p:sp>
    </p:spTree>
    <p:extLst>
      <p:ext uri="{BB962C8B-B14F-4D97-AF65-F5344CB8AC3E}">
        <p14:creationId xmlns:p14="http://schemas.microsoft.com/office/powerpoint/2010/main" val="94678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983" y="478476"/>
            <a:ext cx="9404723" cy="1400530"/>
          </a:xfrm>
        </p:spPr>
        <p:txBody>
          <a:bodyPr/>
          <a:lstStyle/>
          <a:p>
            <a:r>
              <a:rPr lang="en-CA" b="1" dirty="0" smtClean="0"/>
              <a:t>Causes</a:t>
            </a:r>
            <a:endParaRPr lang="en-CA" b="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451991019"/>
              </p:ext>
            </p:extLst>
          </p:nvPr>
        </p:nvGraphicFramePr>
        <p:xfrm>
          <a:off x="1103311" y="1571178"/>
          <a:ext cx="9599031" cy="4842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67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18</a:t>
            </a:r>
            <a:r>
              <a:rPr lang="en-CA" b="1" baseline="30000" dirty="0" smtClean="0"/>
              <a:t>th</a:t>
            </a:r>
            <a:r>
              <a:rPr lang="en-CA" b="1" dirty="0" smtClean="0"/>
              <a:t> of December, 2010</a:t>
            </a:r>
            <a:endParaRPr lang="en-CA" b="1" dirty="0"/>
          </a:p>
        </p:txBody>
      </p:sp>
      <p:sp>
        <p:nvSpPr>
          <p:cNvPr id="3" name="Content Placeholder 2"/>
          <p:cNvSpPr>
            <a:spLocks noGrp="1"/>
          </p:cNvSpPr>
          <p:nvPr>
            <p:ph sz="half" idx="1"/>
          </p:nvPr>
        </p:nvSpPr>
        <p:spPr>
          <a:xfrm>
            <a:off x="1103312" y="1313602"/>
            <a:ext cx="10024034" cy="4195763"/>
          </a:xfrm>
        </p:spPr>
        <p:txBody>
          <a:bodyPr/>
          <a:lstStyle/>
          <a:p>
            <a:r>
              <a:rPr lang="en-CA" dirty="0" smtClean="0"/>
              <a:t>Location: </a:t>
            </a:r>
            <a:r>
              <a:rPr lang="en-CA" dirty="0" err="1" smtClean="0"/>
              <a:t>Sidi</a:t>
            </a:r>
            <a:r>
              <a:rPr lang="en-CA" dirty="0" smtClean="0"/>
              <a:t> </a:t>
            </a:r>
            <a:r>
              <a:rPr lang="en-CA" dirty="0" err="1" smtClean="0"/>
              <a:t>Bouzid</a:t>
            </a:r>
            <a:r>
              <a:rPr lang="en-CA" dirty="0" smtClean="0"/>
              <a:t>, Tunisia</a:t>
            </a:r>
          </a:p>
          <a:p>
            <a:r>
              <a:rPr lang="en-CA" dirty="0" smtClean="0"/>
              <a:t>Mohamed </a:t>
            </a:r>
            <a:r>
              <a:rPr lang="en-CA" dirty="0" err="1" smtClean="0"/>
              <a:t>Bouazizi’s</a:t>
            </a:r>
            <a:r>
              <a:rPr lang="en-CA" dirty="0" smtClean="0"/>
              <a:t> (a street vendor) self-immolation</a:t>
            </a:r>
          </a:p>
          <a:p>
            <a:r>
              <a:rPr lang="en-CA" dirty="0" smtClean="0"/>
              <a:t>Why? Protesting police corruption and mistreatment</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66" y="2714132"/>
            <a:ext cx="2631912" cy="3726787"/>
          </a:xfrm>
          <a:prstGeom prst="rect">
            <a:avLst/>
          </a:prstGeom>
        </p:spPr>
      </p:pic>
      <p:sp>
        <p:nvSpPr>
          <p:cNvPr id="6" name="TextBox 5"/>
          <p:cNvSpPr txBox="1"/>
          <p:nvPr/>
        </p:nvSpPr>
        <p:spPr>
          <a:xfrm>
            <a:off x="6409842" y="2800486"/>
            <a:ext cx="4550079" cy="3139321"/>
          </a:xfrm>
          <a:prstGeom prst="rect">
            <a:avLst/>
          </a:prstGeom>
          <a:noFill/>
        </p:spPr>
        <p:txBody>
          <a:bodyPr wrap="square" rtlCol="0">
            <a:spAutoFit/>
          </a:bodyPr>
          <a:lstStyle/>
          <a:p>
            <a:pPr fontAlgn="base"/>
            <a:r>
              <a:rPr lang="en-CA" b="1" i="1" dirty="0">
                <a:effectLst>
                  <a:outerShdw blurRad="38100" dist="38100" dir="2700000" algn="tl">
                    <a:srgbClr val="000000">
                      <a:alpha val="43137"/>
                    </a:srgbClr>
                  </a:outerShdw>
                </a:effectLst>
              </a:rPr>
              <a:t>"Mohamed had no money to pay their stupid bribes because he had only just started working that day," his mother said.</a:t>
            </a:r>
          </a:p>
          <a:p>
            <a:pPr fontAlgn="base"/>
            <a:r>
              <a:rPr lang="en-CA" b="1" i="1" dirty="0">
                <a:effectLst>
                  <a:outerShdw blurRad="38100" dist="38100" dir="2700000" algn="tl">
                    <a:srgbClr val="000000">
                      <a:alpha val="43137"/>
                    </a:srgbClr>
                  </a:outerShdw>
                </a:effectLst>
              </a:rPr>
              <a:t>"The frustration just boiled over. He was a decent man trying to earn money for his family and was sick of the corruption. Mohamed felt humiliated and insulted. It was far from the first time he had been asked for a bribe and he cracked</a:t>
            </a:r>
            <a:r>
              <a:rPr lang="en-CA" b="1" i="1" dirty="0" smtClean="0">
                <a:effectLst>
                  <a:outerShdw blurRad="38100" dist="38100" dir="2700000" algn="tl">
                    <a:srgbClr val="000000">
                      <a:alpha val="43137"/>
                    </a:srgbClr>
                  </a:outerShdw>
                </a:effectLst>
              </a:rPr>
              <a:t>."</a:t>
            </a:r>
            <a:endParaRPr lang="en-CA" b="1" i="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578" y="3167293"/>
            <a:ext cx="2772514" cy="2772514"/>
          </a:xfrm>
          <a:prstGeom prst="rect">
            <a:avLst/>
          </a:prstGeom>
        </p:spPr>
      </p:pic>
    </p:spTree>
    <p:extLst>
      <p:ext uri="{BB962C8B-B14F-4D97-AF65-F5344CB8AC3E}">
        <p14:creationId xmlns:p14="http://schemas.microsoft.com/office/powerpoint/2010/main" val="3308612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563521"/>
            <a:ext cx="8946541" cy="4195481"/>
          </a:xfrm>
        </p:spPr>
        <p:txBody>
          <a:bodyPr/>
          <a:lstStyle/>
          <a:p>
            <a:r>
              <a:rPr lang="en-CA" dirty="0" smtClean="0"/>
              <a:t>Generally started as peaceful nonviolent protests (marches, etc.)</a:t>
            </a:r>
          </a:p>
        </p:txBody>
      </p:sp>
      <p:sp>
        <p:nvSpPr>
          <p:cNvPr id="4" name="Title 3"/>
          <p:cNvSpPr>
            <a:spLocks noGrp="1"/>
          </p:cNvSpPr>
          <p:nvPr>
            <p:ph type="title"/>
          </p:nvPr>
        </p:nvSpPr>
        <p:spPr>
          <a:xfrm>
            <a:off x="1238539" y="452718"/>
            <a:ext cx="9404723" cy="1400530"/>
          </a:xfrm>
        </p:spPr>
        <p:txBody>
          <a:bodyPr/>
          <a:lstStyle/>
          <a:p>
            <a:r>
              <a:rPr lang="en-CA" dirty="0" smtClean="0"/>
              <a:t>What happened?</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312" y="5132291"/>
            <a:ext cx="3314700" cy="1381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31" y="2228044"/>
            <a:ext cx="6096000" cy="3429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9312" y="2121558"/>
            <a:ext cx="4109613" cy="2742423"/>
          </a:xfrm>
          <a:prstGeom prst="rect">
            <a:avLst/>
          </a:prstGeom>
        </p:spPr>
      </p:pic>
    </p:spTree>
    <p:extLst>
      <p:ext uri="{BB962C8B-B14F-4D97-AF65-F5344CB8AC3E}">
        <p14:creationId xmlns:p14="http://schemas.microsoft.com/office/powerpoint/2010/main" val="3711157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676" y="558969"/>
            <a:ext cx="8946541" cy="4195481"/>
          </a:xfrm>
        </p:spPr>
        <p:txBody>
          <a:bodyPr/>
          <a:lstStyle/>
          <a:p>
            <a:r>
              <a:rPr lang="en-CA" dirty="0" smtClean="0"/>
              <a:t>In most cases, met with violence from security forces and police</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710" y="1488636"/>
            <a:ext cx="3940379" cy="23642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2" y="1488636"/>
            <a:ext cx="3377122" cy="25295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406" y="4007443"/>
            <a:ext cx="5338228" cy="266911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2786" y="4246909"/>
            <a:ext cx="3261486" cy="215069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699" y="1477861"/>
            <a:ext cx="5864141" cy="3276589"/>
          </a:xfrm>
          <a:prstGeom prst="rect">
            <a:avLst/>
          </a:prstGeom>
        </p:spPr>
      </p:pic>
    </p:spTree>
    <p:extLst>
      <p:ext uri="{BB962C8B-B14F-4D97-AF65-F5344CB8AC3E}">
        <p14:creationId xmlns:p14="http://schemas.microsoft.com/office/powerpoint/2010/main" val="22819709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Course Overview (widescreen)</Template>
  <TotalTime>0</TotalTime>
  <Words>689</Words>
  <Application>Microsoft Office PowerPoint</Application>
  <PresentationFormat>Widescreen</PresentationFormat>
  <Paragraphs>81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vt:lpstr>
      <vt:lpstr>The Arab Spring</vt:lpstr>
      <vt:lpstr>PowerPoint Presentation</vt:lpstr>
      <vt:lpstr>Put yourself in someone else’s shoes…..</vt:lpstr>
      <vt:lpstr>Countries involved</vt:lpstr>
      <vt:lpstr>Countries involved (continued)</vt:lpstr>
      <vt:lpstr>Causes</vt:lpstr>
      <vt:lpstr>18th of December, 2010</vt:lpstr>
      <vt:lpstr>What happened?</vt:lpstr>
      <vt:lpstr>PowerPoint Presentation</vt:lpstr>
      <vt:lpstr>Egyptian Revolution</vt:lpstr>
      <vt:lpstr>Role of Social Media</vt:lpstr>
      <vt:lpstr>“The Square”</vt:lpstr>
      <vt:lpstr>PowerPoint Presentation</vt:lpstr>
      <vt:lpstr>PowerPoint Presentation</vt:lpstr>
      <vt:lpstr>Video: “Can’t Take Our Freedom”</vt:lpstr>
      <vt:lpstr>“The Square”</vt:lpstr>
      <vt:lpstr>PowerPoint Presentation</vt:lpstr>
      <vt:lpstr>PowerPoint Presentation</vt:lpstr>
      <vt:lpstr>PowerPoint Presentation</vt:lpstr>
      <vt:lpstr>PowerPoint Presentation</vt:lpstr>
      <vt:lpstr>Discussion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2014-05-12T02:26:25Z</dcterms:created>
  <dcterms:modified xsi:type="dcterms:W3CDTF">2014-05-13T16:16:59Z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