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8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7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9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8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7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4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3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4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6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7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6A391A8-5589-4CE6-9623-A3F69A90F73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03276F8-34E6-4762-B9DA-4AE8C4D0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78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chemeClr val="bg2"/>
                </a:solidFill>
              </a:rPr>
              <a:t>WWII Trivia!</a:t>
            </a:r>
            <a:endParaRPr lang="en-US" sz="1150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458129"/>
            <a:ext cx="10572000" cy="434974"/>
          </a:xfrm>
        </p:spPr>
        <p:txBody>
          <a:bodyPr>
            <a:noAutofit/>
          </a:bodyPr>
          <a:lstStyle/>
          <a:p>
            <a:r>
              <a:rPr lang="en-US" sz="3200" dirty="0" smtClean="0"/>
              <a:t>Let’s see what you know…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532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term for information that is spread to promote a specific cause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Propaganda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7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name for the camps to which Japanese Canadians were sent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8065" y="5639242"/>
            <a:ext cx="68020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Internment Camps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7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term for Hitler’s attempt to exterminate all Jewish people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The Holocaust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name of one of the “death” camps in Europe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Auschwitz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name of the leader of the NAZI party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Adolf Hitler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2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term for a dislike or hatred of Jewish people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Anti-Semitism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0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name of the Italian dictator who came to power in 1922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Mussolini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One of the causes of the Second World War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8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name for German submarines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U-Boats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2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term for soldiers captured during wartime and put in to camps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Prisoner of War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4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A Japanese attack that helped bring the Americans in to the war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Pearl </a:t>
            </a:r>
            <a:r>
              <a:rPr lang="en-US" sz="4800" dirty="0" err="1" smtClean="0">
                <a:solidFill>
                  <a:schemeClr val="bg2"/>
                </a:solidFill>
              </a:rPr>
              <a:t>Harbour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0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18" y="493841"/>
            <a:ext cx="10571998" cy="970450"/>
          </a:xfrm>
        </p:spPr>
        <p:txBody>
          <a:bodyPr/>
          <a:lstStyle/>
          <a:p>
            <a:r>
              <a:rPr lang="en-US" sz="6000" dirty="0" smtClean="0"/>
              <a:t>Who knows…?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8230"/>
            <a:ext cx="10554574" cy="36365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bg2"/>
                </a:solidFill>
              </a:rPr>
              <a:t>The city which was targeted by the world’s first atomic bomb</a:t>
            </a:r>
            <a:endParaRPr lang="en-US" sz="5400" b="1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www.clker.com/cliparts/9/1/4/0/11954322131712176739question_mark_naught101_02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931" y="248978"/>
            <a:ext cx="2281335" cy="2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9665" y="5639242"/>
            <a:ext cx="543041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/>
                </a:solidFill>
              </a:rPr>
              <a:t>Hiroshima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35</TotalTime>
  <Words>188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2</vt:lpstr>
      <vt:lpstr>Quotable</vt:lpstr>
      <vt:lpstr>WWII Trivia!</vt:lpstr>
      <vt:lpstr>Who knows…?</vt:lpstr>
      <vt:lpstr>Who knows…?</vt:lpstr>
      <vt:lpstr>Who knows…?</vt:lpstr>
      <vt:lpstr>Who knows…?</vt:lpstr>
      <vt:lpstr>Who knows…?</vt:lpstr>
      <vt:lpstr>Who knows…?</vt:lpstr>
      <vt:lpstr>Who knows…?</vt:lpstr>
      <vt:lpstr>Who knows…?</vt:lpstr>
      <vt:lpstr>Who knows…?</vt:lpstr>
      <vt:lpstr>Who knows…?</vt:lpstr>
      <vt:lpstr>Who knows…?</vt:lpstr>
      <vt:lpstr>Who knows…?</vt:lpstr>
    </vt:vector>
  </TitlesOfParts>
  <Company>Nechako Lakes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Trivia!</dc:title>
  <dc:creator>Janice Beck</dc:creator>
  <cp:lastModifiedBy>Janice Beck</cp:lastModifiedBy>
  <cp:revision>2</cp:revision>
  <dcterms:created xsi:type="dcterms:W3CDTF">2015-04-13T20:04:30Z</dcterms:created>
  <dcterms:modified xsi:type="dcterms:W3CDTF">2015-04-13T20:40:18Z</dcterms:modified>
</cp:coreProperties>
</file>